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Boston Celtics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 Bulls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Angeles Lakers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Knicks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Natalia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Alexa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Gianna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Bianca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Art of the Game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Black Mamba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Mamba Mentality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Kobe: The Story of a Legend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Mamba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Kobe and Vanessa Bryant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Mamba and Mambacita Sports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Kobe Bryant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Alexa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Bianca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Natalia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Gianna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Khloe Kardashian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Vanessa Bryant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Kourtney Kardashian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Kim Kardashian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Kobe Bryant!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Kobe Bryant Quiz is a great way to test your knowledge of one of the greatest basketball players of all time. Kobe was a five-time NBA champion, an 18-time All-Star, and a two-time Olympic gold medalist. He was also one of the most influential players in the history of the game. Taking the quiz will help you learn more about Kobe's career, his accomplishments, and his legacy. It will also help you understand why he was so beloved by fans and respected by his peers. Taking the quiz is a great way to honor Kobe's memory and to show your appreciation for his incredible career.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team did Kobe Bryant play for during his entire 20-year career?
[C] Los Angeles Lakers
2. What was the name of Kobe Bryant's second daughter?
[C] Gianna
3. What was the name of Kobe Bryant's first book?
[C] The Mamba Mentality
4. What was the name of Kobe Bryant's foundation?
[C] Mamba and Mambacita Sports Foundation
5. What was the name of Kobe Bryant's first daughter?
[C] Natalia
6. What was Kobe Bryant's jersey number?
[A] 8
7. What year did Kobe Bryant retire from the NBA?
[C] 2016
8. What year did Kobe Bryant win the NBA MVP award?
[A] 2008
9. What year did Kobe Bryant win his first NBA championship?
[B] 2000
10. What was the name of Kobe Bryant's wife?
[B] Vanessa Bryant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team did Kobe Bryant play for during his entire 20-year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Kobe Bryant's second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Kobe Bryant's first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Kobe Bryant's foundation?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Kobe Bryant's first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Kobe Bryant's jersey number?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Kobe Bryant retire from the NBA?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did Kobe Bryant win the NBA MVP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Kobe Bryant win his first NBA championship?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Kobe Bryant's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