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Route 66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Interstate 94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Interstate 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Interstate 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Springfield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Rockford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Peoria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 Malnati's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Uno Pizzeria &amp; Grill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Giordano's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Gino's East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Hancock Center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Willis Tower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Trump International Hotel and Tower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Aon Center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Chicago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Illinois at Urbana-Champaign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DePaul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Northwestern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Austin City Limits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Coachella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Lollapalooza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Bonnaroo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Field Museum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Museum of Contemporary 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Shedd Aquarium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Art Institute of Chicago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Sunshine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Prairie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Golden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Empire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Chicago White Sox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 Cubs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Yankees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 Louis Cardinals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Skidmore, Owings &amp; Merrill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 Sullivan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Mies van der Rohe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Frank Lloyd Wright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Illinois: The Land of Lincoln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Illinois is a state located in the Midwestern region of the United States. It is the sixth most populous state in the country and is known for its diverse economy, which includes agriculture, manufacturing, and finance. The state is home to several major cities, including Chicago, which is the third-largest city in the country. Illinois is also known for its natural beauty, with several state parks and forests offering opportunities for outdoor recreation. The state has a rich cultural history, with significant contributions to music, literature, and art. Illinois is also home to several prestigious universities, including the University of Illinois and Northwestern University.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famous road  runs through Illinois and several other states?
[A] Route 66
2. Which city is the capital city of Illinois?
[A] Springfield
3. Which famous deep-dish pizza chain originated in Illinois?
[B] Uno Pizzeria &amp; Grill
4. What is the tallest building in Illinois?
[B] Willis Tower
5. Which famous university is located in Champaign, Illinois?
[B] University of Illinois at Urbana-Champaign
6. Which famous outdoor music festival is held annually in Chicago?
[C] Lollapalooza
7. Which famous museum located in Chicago houses many works of art, including American Gothic?
[D] The Art Institute of Chicago
8. What is Illinois also known as?
[B] The Prairie State
9. What is the famous baseball team based in Chicago?
[B] Chicago Cubs
10. Who is the famous architect who designed several buildings in Chicago, including the Willis Tower?
[A] Skidmore, Owings &amp; Merrill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famous road  runs through Illinois and several other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city is the capital city of Illinois?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famous deep-dish pizza chain originated in Illinois?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tallest building in Illinois?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famous university is located in Champaign, Illinois?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famous outdoor music festival is held annually in Chicago?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famous museum located in Chicago houses many works of art, including American Gothic?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Illinois also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baseball team based in Chicago?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famous architect who designed several buildings in Chicago, including the Willis Tower?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