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Little Richard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Elvis Presley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Jerry Lee Lewis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Chuck Berry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Atari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Apple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Commodore International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IBM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1960s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1980s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1970s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1950s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Chicago, USA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Los Angeles, USA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New York City, USA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Miami, USA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Alfred Hitchcock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Michael Curtiz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Orson Welles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Frank Capra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CDs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Vinyl Records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MP3s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Cassette Tapes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Pac-Man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Pong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Space Invaders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Donkey Kong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Jean Batten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Amy Johnson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Bessie Coleman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Amelia Earhart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John Lennon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Paul McCartney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Ringo Starr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George Harrison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Daphne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Norma Jean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Sugar Kane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Lorelei Lee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Evergreen Trivia Challenge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Put your knowledge to the test with this captivating all-ages quiz! Explore a diverse range of topics and eras, guaranteeing a delightful challenge for every generation. Gather your friends and family to see who comes out on top!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famous singer was known as 'The King of Rock and Roll'?
[B] Elvis Presley
2. Which company manufactured the Commodore 64?
[C] Commodore International
3. In which decade was the first successful heart transplant performed?
[A] 1960s
4. In which city would you find the Statue of Liberty?
[C] New York City, USA
5. Who directed the classic film 'Casablanca'?
[B] Michael Curtiz
6. Which technology was used to record and playback sound in the 1980s?
[D] Cassette Tapes
7. What was the first commercially successful video game?
[B] Pong
8. Who was the first woman to fly solo across the Atlantic?
[D] Amelia Earhart
9. Who was the lead singer of The Beatles?
[A] John Lennon
10. What is the name of Marilyn Monroe's character in 'Some Like It Hot'?
[C] Sugar Kane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famous singer was known as 'The King of Rock and Roll'?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company manufactured the Commodore 64?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In which decade was the first successful heart transplant performed?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In which city would you find the Statue of Liberty?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Who directed the classic film 'Casablanca'?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Which technology was used to record and playback sound in the 1980s?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was the first commercially successful video game?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Who was the first woman to fly solo across the Atlantic?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Who was the lead singer of The Beatles?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name of Marilyn Monroe's character in 'Some Like It Hot'?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