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 minutes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 minutes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30 minutes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 minutes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Combined format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Bouldering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Head-to-head knockout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Time trial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type of climbing shoe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dynamic move that involves jumping to a distant hold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type of climbing rope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type of climbing technique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type of climbing rope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type of climbing shoe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type of climbing technique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small, sharp-edged climbing hold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Based on the climber's age and gender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Based on the time taken to complete the climb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Based on the number of attempts taken to complete the climb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Based on the difficulty level of the climb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can restart the climb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They continue the climb without penalty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are disqualified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receive a penalty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have to compete in a tie-breaker climb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They are given the same rank and awarded the same medal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are ranked based on the time taken to complete the climb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are ranked based on the number of attempts taken to complete the climb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type of climbing shoe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type of climbing rope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type of climbing technique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large, easy-to-hold climbing hold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30 meters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 meters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 meters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 meters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Terms and Rules for Sport Climbing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Sport Climbing is a new Olympic sport that will debut at the 2021 Tokyo Olympics. The competition consists of three disciplines: speed climbing, bouldering, and lead climbing. In speed climbing, two climbers race up a 15-meter wall with standardized holds. The fastest time wins. In bouldering, climbers attempt to complete a set of four to five short routes on a 4-meter wall within a fixed time limit. In lead climbing, athletes climb as high as they can on a 15-meter wall within a fixed time limit. The winner is determined by the highest point reached. Athletes are given points for each discipline, and the athlete with the lowest combined score wins.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time limit for a climber to complete a bouldering problem in Olympic Sport Climbing?
[B] 4 minutes
2. What is the format of Speed Climbing in Olympic Sport Climbing?
[D] Time trial
3. What is a dyno in sport climbing?
[B] A dynamic move that involves jumping to a distant hold
4. What is a crimp in sport climbing?
[D] A small, sharp-edged climbing hold
5. How is the score calculated in sport climbing?
[D] Based on the difficulty level of the climb
6. What happens if a climber falls before clipping the first quickdraw in lead climbing?
[A] They can restart the climb
7. What happens if two or more climbers achieve the same score in sport climbing?
[C] They are ranked based on the time taken to complete the climb
8. What is a jug in sport climbing?
[D] A large, easy-to-hold climbing hold
9. What is the maximum height of a bouldering wall in Olympic Sport Climbing?
[D] 4 meters
10. What is the maximum score a climber can achieve in sport climbing?
[B] 100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time limit for a climber to complete a bouldering problem in Olympic Sport Climbing?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format of Speed Climbing in Olympic Sport Climbing?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a dyno in sport climbing?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a crimp in sport climbing?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is the score calculated in sport climbing?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happens if a climber falls before clipping the first quickdraw in lead climbing?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happens if two or more climbers achieve the same score in sport climbing?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a jug in sport climbing?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maximum height of a bouldering wall in Olympic Sport Climbing?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maximum score a climber can achieve in sport climbing?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