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jungle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Clayton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Kerchak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Nautilus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Jolly Roger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Black Pearl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Venture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Terkoz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Kerchak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a special device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making animal sounds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sign language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speaking their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sell the gorillas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protect the gorillas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study the gorillas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hunt the gorillas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Elephant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Giraffe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Elephant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Gorilla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killed by a crocodile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killed by a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killed by a leopard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killed by a gorilla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Tarzan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Tarzan is a 1999 Disney animated film based on the classic story by Edgar Rice Burroughs. The movie follows the story of Tarzan, a young boy who is raised by gorillas in the jungle after his parents are killed. As he grows up, Tarzan struggles to find his place in the world and his identity as a human. When a group of humans arrive in the jungle, including the beautiful Jane, Tarzan must decide whether to stay with his gorilla family or join the human world. The film features memorable songs by Phil Collins and stunning animation that brings the jungle to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Tarzan live?
[B] In the jungle
2. Where does Tarzan take place?
[B] Africa
3. Who is the villain in the movie Tarzan?
[B] Clayton
4. What is the name of the ship that brings Jane and her father to the jungle?
[D] The Venture
5. What is the name of the gorilla who raises Tarzan?
[D] Kala
6. How does Tarzan communicate with the animals?
[D] By speaking their language
7. Why does Clayton come to the jungle?
[D] To hunt the gorillas
8. Which animal does Tarzan ride?
[A] Elephant
9. Which animal raised Tarzan?
[C] Gorilla
10. How does Tarzan's parents die?
[C] They are killed by a leopard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Tarzan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Tarzan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villain in the movie Tarzan?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ship that brings Jane and her father to the jungle?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gorilla who raises Tarzan?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does Tarzan communicate with the animals?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does Clayton come to the jungle?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animal does Tarzan ride?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animal raised Tarzan?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does Tarzan's parents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