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Piano Concerto No. 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 Concerto No. 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Piano Concerto No. 23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Piano Concerto No. 22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Mass in D Minor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 in D Major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Mass in C Major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Mass in C Minor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Piano Sonata No.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 Sonata No.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Piano Sonata No. 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Piano Sonata No. 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String Quartet No. 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String Quartet No. 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String Quartet No. 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String Quartet No. 18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1756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Symphony No. 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Symphony No. 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Symphony No. 41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Symphony No. 39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Giovanni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Cosi fan tutte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Marriage of Figaro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Magic Flute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Leopold Mozart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Johann Sebastian Bach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Ludwig van Beethoven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Joseph Haydn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Ein Mädchen oder Weibchen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Der Hölle Rache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Dies Bildnis ist bezaubernd schön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 Isis und Osiris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Wolfgang Amadeus Mozart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Wolfgang Amadeus Mozart (1756-1791) was an Austrian composer and pianist considered one of the most influential figures in the history of Western classical music. He began composing at the age of five and produced over 600 works, including symphonies, concertos, operas, and chamber music. Mozart's musical style was characterized by his ability to combine complex melodies with innovative harmonies, and his compositions are still widely performed and studied today. He died at the age of 35, leaving behind a legacy of musical excellence that continues to inspire and captivate audiences around the world.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Mozart's most famous piano concerto?
[C] Piano Concerto No. 23
2. What is the name of Mozart's most famous mass?
[D] Mass in C Minor
3. What year did Mozart die?
[B] 1791
4. What is the name of Mozart's most famous piano sonata?
[A] Piano Sonata No. 11
5. What is the name of Mozart's most famous string quartet?
[A] String Quartet No. 17
6. What year was Wolfgang Amadeus Mozart born?
[C] 1756
7. What is the name of Mozart's most famous symphony?
[C] Symphony No. 41
8. What is the name of Mozart's most famous opera?
[D] The Magic Flute
9. What is the name of Mozart's father?
[A] Leopold Mozart
10. What is the name of Mozart's most famous aria?
[B] Der Hölle Rache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Mozart's most famous piano concerto?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Mozart's most famous mass?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Mozart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Mozart's most famous piano sonata?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Mozart's most famous string quartet?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Wolfgang Amadeus Mozart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Mozart's most famous symphony?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Mozart's most famous opera?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Mozart's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Mozart's most famous aria?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