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optimizing database queries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securing a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analyzing and interpreting data to gain insights and make informed decisions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a database schema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sequence of database operations that are executed independently of each 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sequence of database operations treated as a single unit of 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database operation that is used for data analysis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database operation that retrieves data from multiple 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Organize data within a table to minimize redundancy and dependency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Enforce referential integrity between 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Create relationships between 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Improve the performance of queries on large datasets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a database schema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optimizing database queries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protecting a database from unauthorized access and ensuring data privacy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monitoring database performance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a database schema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monitoring database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securing a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improving the performance of database queries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Method for ensuring that database performance is optimized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Threat modeling mechanism to ensure database safety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set of properties used to secure the data in the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set of properties that guarantee database transactions are processed reliably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Mechanism to call application code from web server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precompiled set of SQL statements that can be executed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set of instructions that are manually executed in response to a specific event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set of instructions that are automatically executed in response to a specific event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unique identifier for each row in a table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non-unique identifier for each row in a table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unique identifier for each column in a table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non-unique identifier for each column in a table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adding redundancy to improve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organizing data into a graph structure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organizing data to minimize redundancy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deleting data to improve performance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organizing data to minimize redundancy and dependency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creating relationships between 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creating indexes on 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creating primary and foreign keys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Relational databases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Relational databases are a type of software used to store and manage data in a structured manner. They are based on the relational model, which organizes data into tables with rows and columns. Each table represents a specific entity or concept, and the columns represent the attributes or characteristics of that entity. The relationships between tables are defined by keys, which link the data together. Relational databases are widely used in business and other applications to store and manage large amounts of data efficiently and securely. They are also highly scalable, allowing organizations to easily add or remove data as needed.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data analytics?
[C] The process of analyzing and interpreting data to gain insights and make informed decisions
2. What is a transaction in a database?
[B] A sequence of database operations treated as a single unit of work
3. What is an index used for in a relational database?
[D] Improve the performance of queries on large datasets
4. What is database security?
[C] The process of protecting a database from unauthorized access and ensuring data privacy
5. What is query optimization?
[D] The process of improving the performance of database queries
6. What is ACID in a relational database?
[D] A set of properties that guarantee database transactions are processed reliably
7. What is a trigger in a relational database?
[D] A set of instructions that are automatically executed in response to a specific event
8. What is a primary key in a relational database?
[A] A unique identifier for each row in a table
9. What is normalization in a relational database?
[C] The process of organizing data to minimize redundancy
10. What is normalization in a relational database?
[A] The process of organizing data to minimize redundancy and dependency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data analytics?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transaction in a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 index used for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database security?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query optimization?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ACID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trigger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primary key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normalization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normalization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