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Clemson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Georgia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South Carolina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University of Alabama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Virginia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Waikiki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Myrtle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Miami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Peach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Volunteer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Palmetto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Le Conte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Mitchell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Sassafras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Rogers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Biscuits and gravy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Barbecue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Fried chicken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Shrimp and grits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Northern Cardinal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Carolina Wren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Goldfinch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Myrtle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Columbia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Greenville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Boone Hall Plantation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Monticello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Tara Plantation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Vernon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Oktoberfest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Mardi Gras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Carnival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Spoleto Festival USA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Textile manufacturing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Automobile manufacturing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Agriculture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Tourism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South Carolina: The Palmetto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South Carolina is a state located in the southeastern region of the United States. It is known for its beautiful beaches, historic landmarks, and southern hospitality. The state's capital is Columbia, and its largest city is Charleston. South Carolina is home to many famous attractions, including Myrtle Beach, Hilton Head Island, and Fort Sumter. The state is also known for its delicious cuisine, which includes dishes like shrimp and grits, barbecue, and boiled peanuts. South Carolina has a rich history, having played a significant role in the American Revolution and the Civil War. Today, it is a popular tourist destination and a great place to live and work.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college team uses the name Clemson Tigers?
[A] Clemson University
2. Which of these beach destinations is in South Carolina?
[C] Myrtle Beach
3. What is the nickname of South Carolina?
[D] The Palmetto State
4. What is the highest point in South Carolina?
[C] Sassafras Mountain
5. Which listed South Carolina dish combines shellfish with ground-corn porridge?
[D] Shrimp and grits
6. What is the state bird of South Carolina?
[B] Carolina Wren
7. What is the capital city of South Carolina?
[B] Columbia
8. Which of these historic plantations is in Mount Pleasant, South Carolina?
[A] Boone Hall Plantation
9. Which performing-arts festival was founded in Charleston in 1977 by Gian Carlo Menotti?
[D] Spoleto Festival USA
10. Which listed South Carolina industry specifically involves producing cars?
[B] Automobile manufacturing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college team uses the name Clemson Tigers?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these beach destinations is in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nickname of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point in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listed South Carolina dish combines shellfish with ground-corn porridge?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state bird of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historic plantations is in Mount Pleasant,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performing-arts festival was founded in Charleston in 1977 by Gian Carlo Menotti?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listed South Carolina industry specifically involves producing cars?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