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Anne Hathaway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Emily Blunt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Miranda Priestly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Meryl Streep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Diana Spencer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Clementine Churchill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Margaret Thatcher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Grace Jane Gummer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Mamie Jane Gummer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Mamie Gummer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Grace Gummer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 Creek Pictures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 Pictures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Spring Creek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Sophie Sheridan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Rosie Mulligan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Tanya Chesham-Leigh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Donna Sheridan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Gummer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Gummer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 Louise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Meryl Louise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Mary Louise Streep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Meryl Louise Streep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Clint Eastwood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Francesca Johnson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Robert Kincaid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Meryl Streep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French Lieutenant's Woman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Kramer vs. Kramer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Deer Hunter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Meryl Streep</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Meryl Streep is an American actress widely regarded as one of the greatest performers in film history. She has won three Academy Awards, a record 21 nominations, and two Golden Globe Awards. Streep's career has spanned over four decades, and she has appeared in a wide range of films, from dramas like "Kramer vs. Kramer" and "Sophie's Choice" to musicals like "Mamma Mia!" and "Into the Woods." Streep is known for her versatility as an actress, her ability to disappear into a character, and her dedication to her craft. She has also been an advocate for various social and political causes throughout her career.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Meryl Streep's character in The Devil Wears Prada?
[C] Miranda Priestly
2. What is the name of Meryl Streep's character in The Iron Lady?
[D] Margaret Thatcher
3. What is the name of Meryl Streep's daughter?
[C] Mamie Gummer
4. What year did Meryl Streep win her first Academy Award?
[A] 1979
5. What is the name of Meryl Streep's production company?
[C] Spring Creek Productions
6. What is the name of Meryl Streep's character in Mamma Mia!
[D] Donna Sheridan
7. What is the name of Meryl Streep's husband?
[A] Don Gummer
8. What is Meryl Streep's full name?
[C] Mary Louise Streep
9. What is the name of Meryl Streep's character in The Bridges of Madison County?
[B] Francesca Johnson
10. What is the name of Meryl Streep's first movie?
[C] Julia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Meryl Streep's character in The Devil Wears Prada?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Meryl Streep's character in The Iron Lady?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Meryl Streep's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Meryl Streep win her first Academy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Meryl Streep's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Meryl Streep's character in Mamma Mia!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Meryl Streep's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Meryl Streep's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Meryl Streep's character in The Bridges of Madison County?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Meryl Streep's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