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Monticello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White House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Independence Hall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Vernon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Teacher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Doctor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Farmer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Lawyer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Princeton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Yale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Harvard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University of Virginia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Harriet Tubman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Sojourner Truth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Sally Hemings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Frederick Douglass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Alien and Sedition Acts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Morrill Act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Homestead Act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Embargo Act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Mexican-American War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Spanish-American War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War of 1812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Louisiana Purchase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George Washington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James Madison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Adams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Abraham Lincoln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Lewis and Clark Expedition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Pony Express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Oregon Trail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California Gold Rush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Declaration of Independence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Constitution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Emancipation Proclamation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Bill of Rights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Whig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Federalist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Democratic-Republican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Democratic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Thomas Jefferson: The Third President of the United States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Thomas Jefferson was the third President of the United States, serving from 1801 to 1809. He was also a founding father and author of the Declaration of Independence. Jefferson was a proponent of individual liberty and limited government, and his political philosophy helped shape the early American republic. During his presidency, he oversaw the Louisiana Purchase, which doubled the size of the United States, and also established a policy of economic embargo against Britain and France. However, his presidency was also marred by controversies such as the Burr conspiracy and his handling of the Barbary Wars. Jefferson's legacy continues to be debated and analyzed to this day.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the name of Thomas Jefferson's home in Virginia?
[A] Monticello
2. What was Thomas Jefferson's occupation before becoming President?
[D] Lawyer
3. What was the name of the university that Thomas Jefferson founded in Virginia?
[D] University of Virginia
4. What was the name of the slave that Thomas Jefferson had a long-term relationship with?
[C] Sally Hemings
5. What was the name of the law that Thomas Jefferson signed that prohibited trade with foreign countries?
[D] Embargo Act
6. What was the name of the treaty that Thomas Jefferson signed that doubled the size of the United States?
[D] Louisiana Purchase
7. What was the name of the President that Thomas Jefferson defeated in the election of 1800?
[C] John Adams
8. What was the name of the expedition that Thomas Jefferson sent to explore the western part of the United States?
[A] Lewis and Clark Expedition
9. What was the name of the document that Thomas Jefferson wrote that declared America's independence from Great Britain?
[A] The Declaration of Independence
10. What was Thomas Jefferson's political party?
[C] Democratic-Republican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the name of Thomas Jefferson's home in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Thomas Jefferson's occupation before becoming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the university that Thomas Jefferson founded in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the slave that Thomas Jefferson had a long-term relationship with?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the law that Thomas Jefferson signed that prohibited trade with foreign countries?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treaty that Thomas Jefferson signed that doubled the size of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the President that Thomas Jefferson defeated in the election of 1800?</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the expedition that Thomas Jefferson sent to explore the western part of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the document that Thomas Jefferson wrote that declared America's independence from Great Britain?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Thomas Jefferson's political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