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Facilier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Ursula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Jafar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Maleficent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Guitar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Piano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Drums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Trumpet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 restaurant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a bakery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 a hotel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 clothing store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After making a wish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After kissing a frog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After eating a magic mushroom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After drinking a potion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Charming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Eric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Naveen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Phillip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Charlotte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Mama Odie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was not a princess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Facilier puts a spell on 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Mama Odie puts a curse on 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 Naveen did not love 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Orleans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Maldonia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Estonia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His soul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lot of money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princess' hand in marriage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kiss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Princess and the Frog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Princess and the Frog is a 2009 animated musical film produced by Walt Disney Animation Studios. The movie is set in New Orleans and follows the story of Tiana, a young waitress who dreams of opening her own restaurant. She meets a prince named Naveen who has been turned into a frog by an evil voodoo magician. In an attempt to break the spell, Tiana kisses Naveen, but instead of turning him back into a human, she turns into a frog herself. The two embark on a journey through the bayou to find a way to break the spell and become human again. Along the way, they encounter various obstacles and make new friends. The movie was praised for its diverse cast and themes of hard work and perseverance.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villain in the movie?
[A] Dr. Facilier
2. In Princess and the Frog, what instrument does Louis play?
[D] Trumpet
3. Where does Tiana work in The Princess and the Frog?
[A] At a restaurant
4. When does Tiana turn into a frog in The Princess and the Frog?
[B] After kissing a frog
5. Who is the prince that Tiana meets?
[C] Naveen
6. Which character is a trumpet-playing alligator?
[A] Louis
7. Why does Tiana turn into a frog when she kisses Prince Naveen?
[A] She was not a princess
8. Where is the movie The Princess and the Frog set?
[D] New Orleans
9. Prince Naveen was the prince of
[B] Maldonia
10. What does Dr Facilier want in exchange for helping Prince Naveen?
[A] His soul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villain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Princess and the Frog, what instrument does Louis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does Tiana work in The Princess and the Frog?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does Tiana turn into a frog in The Princess and the Frog?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prince that Tiana meets?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a trumpet-playing alligator?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does Tiana turn into a frog when she kisses Prince Naveen?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is the movie The Princess and the Frog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Prince Naveen was the prince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does Dr Facilier want in exchange for helping Prince Naveen?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