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Leave them in a parked car with windows cracked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Provide fresh water and access to shade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Exercise them hardest at midday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Withhold water until evening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Exercising without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Providing a balanced diet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Giving treats instead of meals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Ignoring health problems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Bathing every dog daily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Regular brushing appropriate to the coat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Applying harsh household cleaning chemicals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Shaving every dog to the 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Leave the dog unattended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Keep the dog on a securely held leash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Allow the dog to roam freely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Ignore approaching traffic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 Shepherd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Retriever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 Bulldog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Physical punishment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Reward-based positive reinforcement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Ignoring every behavior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Negative reinforcement through aversive pressure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Rely only on daily brushing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Rely only on weekly baths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Use a veterinarian-recommended flea and tick preventive as directed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Ignore parasites until they disappear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unheated outdoor space with no shelter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warm, dry bed with suitable bedding away from drafts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exposed concrete floor in freezing conditions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hot bath followed by sleeping outdoors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Obesity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Periodontal disease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Heart disease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 infection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Dog Knowledge: How Much Do You Really Know About Man's Best Friend?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Dogs Quiz is a great way to learn more about dogs and their behavior. It can help you better understand your own dog and how to better care for them. It can also help you learn more about different breeds and their characteristics. Knowing more about dogs can help you make better decisions when it comes to selecting a breed that is right for you and your lifestyle. Additionally, taking this quiz can help you become more knowledgeable about the different types of dogs and their needs. This knowledge can help you make sure that your dog is getting the proper nutrition, exercise, and care that they need. Taking this quiz can also help you become more aware of the different health issues that can affect dogs and how to best address them. Ultimately, taking this Dogs Quiz can help you become a better pet owner and provide your dog with the best possible 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routine precaution does AVMA recommend for dogs spending time outdoors in warm weather?
[B] Provide fresh water and access to shade
2. Which listed practice specifically helps provide a dog with appropriate nutrition?
[B] Providing a balanced diet
3. In a 2022 VetCompass study of UK companion dogs, approximately what was their average life expectancy at birth?
[A] 11.2 years
4. Which routine helps remove loose hair and prevent tangles in a dog’s coat?
[B] Regular brushing appropriate to the coat
5. Which practice helps prevent a dog from running into traffic during a walk in an unfenced public area?
[B] Keep the dog on a securely held leash
6. Which breed ranked first in the American Kennel Club’s 2025 U.S. registration-based popularity ranking?
[D] French Bulldog
7. Which training approach does the American Veterinary Society of Animal Behavior recommend for dogs?
[B] Reward-based positive reinforcement
8. Which approach helps prevent flea and tick infestations in a dog?
[C] Use a veterinarian-recommended flea and tick preventive as directed
9. Which arrangement provides a dog with a suitable indoor resting place in cold weather?
[B] A warm, dry bed with suitable bedding away from drafts
10. Which disorder was most commonly diagnosed in the VetCompass study of 22,333 dogs attending UK veterinary clinics?
[B] Periodontal disease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routine precaution does AVMA recommend for dogs spending time outdoors in warm weather?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listed practice specifically helps provide a dog with appropriate nutrition?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a 2022 VetCompass study of UK companion dogs, approximately what was their average life expectancy at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routine helps remove loose hair and prevent tangles in a dog’s coat?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practice helps prevent a dog from running into traffic during a walk in an unfenced public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breed ranked first in the American Kennel Club’s 2025 U.S. registration-based popularity ranking?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training approach does the American Veterinary Society of Animal Behavior recommend for dogs?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approach helps prevent flea and tick infestations in a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arrangement provides a dog with a suitable indoor resting place in cold weather?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disorder was most commonly diagnosed in the VetCompass study of 22,333 dogs attending UK veterinary clinics?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