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Leonard Cohen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Ryan Letourneau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Justin Bieber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Kory Lefkowits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Rolling Stones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Who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Jeff Lynne's Electric Light Orchestra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Pink Floyd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Licensed to 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Perfect Hair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Iron Flag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Low End Theory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Kurt Cobain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Dave Lombardo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Joey Belladonna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Dave Mustaine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Figaro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Angelo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Fernando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Ghostface Killah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Raekwon the Chef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Ol' Dirty Bastard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GZA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Tame Impala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Naked and Famous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Cut Copy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Empire of the Sun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Nirvana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Coldplay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Radiohead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R.E.M.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 Special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Red Special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Blue Special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Yellow Special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Music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Music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"Hallelujah" is a song written by which Canadian recording artist?
[A] Leonard Cohen
2. Which artist or group did John Lennon consider "son(s) of the Beatles"?
[C] Jeff Lynne's Electric Light Orchestra
3. Which of these albums is a Wu-Tang Clan album?
[C] Iron Flag
4. Which one of these people has been in the band ''Metallica'' in the past?
[D] Dave Mustaine
5. In the  Rossini opera, what was the name of 'The Barber of Seville'?
[A] Figaro
6. "The Genius" is the original and secondary name of which Wu-Tang Clan member?
[D] GZA
7. Which of these bands are NOT from Australia?
[B] The Naked and Famous
8. Which alternative rock band released the critically-acclaimed album "OK Computer"?
[C] Radiohead
9. How many strings are there on a cello?
[A] 4
10. What is Brian May's guitar called?
[B] Red Special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"Hallelujah" is a song written by which Canadian recording artist?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artist or group did John Lennon consider "son(s) of the Beatles"?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these albums is a Wu-Tang Clan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one of these people has been in the band ''Metallica'' in the past?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the  Rossini opera, what was the name of 'The Barber of Seville'?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"The Genius" is the original and secondary name of which Wu-Tang Clan member?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these bands are NOT from Australia?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alternative rock band released the critically-acclaimed album "OK Computer"?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many strings are there on a cello?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Brian May's guitar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