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Murder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Treason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Heresy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Germany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1533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1815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Richard III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Louis XIV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Charles VII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Henry 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Marie d'Arc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Joan d'Arc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Jacqueline d'Arc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Jeanne d'Arc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Artist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Military leader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France won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England won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ended in a stalemate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Germany won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World War 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French Revolution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Hundred Years' War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Revolution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1815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1431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1533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Joan of Arc: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Joan of Arc Quiz is a great way to learn more about this iconic figure in history. Joan of Arc is an important figure in French history and her story is an inspiring one. By taking the quiz, you can learn more about her life, her accomplishments, and her legacy. You can also learn about the events that led to her martyrdom and the impact she had on the French people. Taking the quiz can also help you gain a better understanding of the historical context in which Joan of Arc lived and the events that shaped her life. Additionally, taking the quiz can help you gain a better appreciation for the courage and strength of Joan of Arc and the impact she had on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charge against Joan of Arc?
[D] Heresy
2. What country did Joan of Arc fight for?
[D] France
3. What year was Joan of Arc born?
[A] 1412
4. What was the name of the French king Joan of Arc fought for?
[C] Charles VII
5. What was Joan of Arc's given name?
[D] Jeanne d'Arc
6. What was Joan of Arc's occupation?
[D] Military leader
7. What was the outcome of the Hundred Years' War?
[A] France won
8. What was the name of the war Joan of Arc fought in?
[C] Hundred Years' War
9. What year was Joan of Arc burned at the stake?
[B] 1431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charge against Joan of Arc?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country did Joan of Arc fight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was Joan of Arc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French king Joan of Arc fought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Joan of Arc's given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Joan of Arc's occupation?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outcome of the Hundred Years' War?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war Joan of Arc fought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was Joan of Arc burned at the stake?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