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Ganymede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Europa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Callisto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Voyager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Voyager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Pioneer 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Galileo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-105°C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-125°C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-145°C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-85°C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Voyager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Voyager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Pioneer 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Uranus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Saturn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Jupiter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Neptune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Voyager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Pioneer 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Galileo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Voyager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Hydrogen and Helium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Carbon Dioxide and Methane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Nitrogen and Carbon Dioxide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Oxygen and Nitrogen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Great Blue Spot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Great White Spot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Great Red Spot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Great Orange Spot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Pioneer 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Voyager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Pioneer 11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Voyager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Planet Jupiter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Jupiter Quiz is a great way to learn more about the planet Jupiter. It can help you understand the planet's size, composition, and other interesting facts. It can also help you understand the history of the planet and its place in the solar system. Additionally, the quiz can help you understand the different moons of Jupiter and their characteristics. Taking the quiz can also help you understand the different types of storms that occur on the planet. Finally, the quiz can help you understand the different types of spacecraft that have been sent to explore the planet. Taking the Jupiter Quiz can help you gain a better understanding of the planet and its place in the solar system.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Jupiter's largest moon?
[A] Ganymede
2. What is the name of the mission that sent a probe to Jupiter in 1995?
[D] Galileo
3. What is the average temperature on Jupiter?
[C] -145°C
4. What is the name of the spacecraft that flew by Jupiter in 2016?
[B] Juno
5. How many moons does Jupiter have?
[D] 79
6. What is the largest planet in our Solar System?
[C] Jupiter
7. What is the name of the mission that sent a probe to Jupiter in 1973?
[B] Pioneer 10
8. What is the chemical composition of Jupiter's atmosphere?
[A] Hydrogen and Helium
9. What is the name of the storm on Jupiter?
[C] The Great Red Spot
10. What is the name of the spacecraft that flew by Jupiter in 1979?
[D] Voyager 1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Jupiter's largest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mission that sent a probe to Jupiter in 1995?</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temperature on Jupiter?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spacecraft that flew by Jupiter in 2016?</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moons does Jupiter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largest planet in our Solar System?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mission that sent a probe to Jupiter in 1973?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chemical composition of Jupiter's atmosphere?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storm on Jupiter?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spacecraft that flew by Jupiter in 1979?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