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Melania Knauss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Nancy Davis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Marla Maples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Ivana Zelníčková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Miley Cyrus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Leonardo DiCaprio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Donald Trump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Kanye West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Ramsay's Kitchen Nightmares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Hell's Kitchen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Hotel Hell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Auction Hunters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He's still alive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Arizona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 lbs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 lbs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 lbs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70 lbs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December 1st, 1750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July 4th, 1409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September 29th, 1699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April 23rd, 1564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 Wayne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Chainz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Travis Scott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People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Donald Trump's first wife?
[D] Ivana Zelníčková
2. Who announced a planned 2020 presidential run during his 2015 MTV Video Music Awards speech?
[D] Kanye West
3. Which of these series follows Allen Haff and Ton Jones rather than featuring Gordon Ramsay as its host?
[D] Auction Hunters
4. How old was Muhammad Ali when he died?
[B] 74
5. In which U.S. state did Billy Herrington grow up?
[C] New York
6. Approximately how many pounds did Chris Pratt lose for Guardians of the Galaxy?
[A] 60 lbs
7. Which date is traditionally celebrated as William Shakespeare’s birthday, although his exact birth date is unrecorded?
[D] April 23rd, 1564
8. In what year was O.J. Simpson acquitted of murder charges?
[D] 1995
9. Aubrey Graham is better known as
[D] Drake
10. In what year did "Bob Ross" die?
[D] 1995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Donald Trump's first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announced a planned 2020 presidential run during his 2015 MTV Video Music Awards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series follows Allen Haff and Ton Jones rather than featuring Gordon Ramsay as its host?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old was Muhammad Ali when he died?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which U.S. state did Billy Herrington grow 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Approximately how many pounds did Chris Pratt lose for Guardians of the Galaxy?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date is traditionally celebrated as William Shakespeare’s birthday, although his exact birth date is unrecorded?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what year was O.J. Simpson acquitted of murder charges?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Aubrey Graham is better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what year did "Bob Ross"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