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Johannesburg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Qunu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Mthatha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Soweto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Long Walk to Freedom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Autobiography of Nelson Mandela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My Life in Prison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Struggle is My Life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Zimbabwe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Botswana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Namibia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South Africa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Nelson Mandela Fund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Mandela Foundation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Nelson Mandela Foundation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Mandela Fund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Politician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Activist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Doctor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Lawyer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 South Africa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Zimbabwe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 Mozambique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 Angola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Pretoria Central Prison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Drakenstein Correctional Centre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Robben Island Prison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Pollsmoor Maximum Security Prison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1920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1919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1918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1921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Nelson Mandela!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Nelson Mandela Quiz is a great way to learn more about the life and legacy of one of the world’s most influential figures. The quiz covers a wide range of topics related to Mandela’s life, from his early years in South Africa to his time in prison and his eventual rise to power. By taking the quiz, you can gain a better understanding of the struggles Mandela faced and the impact he had on the world. Additionally, the quiz can help you to gain a greater appreciation for the courage and determination Mandela showed in his fight for justice and equality. Taking the quiz can also help you to gain a better understanding of the importance of Mandela’s legacy and the impact it has had on the world today. Ultimately, taking the Nelson Mandela Quiz is a great way to learn more about the life and legacy of one of the world’s most influential figures.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Where is Nelson Mandela buried?
[B] Qunu
2. What is the name of Nelson Mandela's autobiography?
[A] Long Walk to Freedom
3. What country was Nelson Mandela born in?
[D] South Africa
4. What is the name of Nelson Mandela's foundation?
[C] Nelson Mandela Foundation
5. What was Nelson Mandela's occupation?
[D] Lawyer
6. In what year was Nelson Mandela released from prison?
[B] 1990
7. What year did Nelson Mandela become the first black president of South Africa?
[A] 1994
8. Which country did Nelson Mandela fight for independence from?
[B] Zimbabwe
9. Where was Nelson Mandela imprisoned between 1964 and 1982?
[C] Robben Island Prison
10. What year was Nelson Mandela born?
[C] 1918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Where is Nelson Mandela buried?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Nelson Mandela's autobiography?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country was Nelson Mandela born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Nelson Mandela's foundation?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Nelson Mandela's occupation?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what year was Nelson Mandela released from prison?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year did Nelson Mandela become the first black president of South Africa?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country did Nelson Mandela fight for independence from?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Where was Nelson Mandela imprisoned between 1964 and 1982?</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year was Nelson Mandela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