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Windows only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Windows, Mac, Linux, iOS, Android, and more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iOS only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Mac only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game asset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game engine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programming language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pre-made game object that can be reused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creating game assets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marketplace for buying and selling game assets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library of free game assets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feature for organizing game assets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exporting Unity games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tool for managing Unity installations and projects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tool for creating Unity projects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debugging Unity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game engine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piece of code that controls game behavior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game asset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programming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Rendering a scene’s final pixels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Simulating rigid-body collisions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Compressing audio playback in real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Tracking and sharing revisions to project files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game engine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web browser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programming language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video editing software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C#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Python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Swift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game asset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game engine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object in a game scene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programming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tool for testing Unity games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tool for exporting Unity games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interface for creating and editing Unity projects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debugging Unity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Unity 3D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Unity 3D is a cross-platform game engine used to develop video games for various platforms such as PC, consoles, mobile devices, and virtual reality devices. It provides a user-friendly interface and a wide range of tools and features for game development, including physics, animation, scripting, and asset management. Unity 3D supports multiple programming languages such as C#, JavaScript, and Boo, and allows developers to create 2D and 3D games with ease. It also offers a large community of developers and resources for learning and troubleshooting. Overall, Unity 3D is a powerful and versatile software for game development.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platforms can Unity 3D games be exported to?
[B] Windows, Mac, Linux, iOS, Android, and more
2. What is a Prefab in Unity 3D?
[D] A pre-made game object that can be reused
3. What is the Unity Asset Store?
[B] A marketplace for buying and selling game assets
4. What is the Unity Hub?
[B] A tool for managing Unity installations and projects
5. What is a Script in Unity 3D?
[B] A piece of code that controls game behavior
6. What is the main purpose of Unity Version Control?
[D] Tracking and sharing revisions to project files
7. What is Unity 3D?
[A] A game engine
8. Which programming language does Unity 6 support for writing MonoBehaviour scripts?
[A] C#
9. What is a GameObject in Unity 3D?
[C] An object in a game scene
10. What is the Unity Editor?
[C] The interface for creating and editing Unity projects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platforms can Unity 3D games be exported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 Prefab in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Unity Asset Store?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Unity Hub?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Script in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main purpose of Unity Version Control?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programming language does Unity 6 support for writing MonoBehaviour scripts?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 GameObject in Unity 3D?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Unity Editor?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