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Leibowitz Testament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Albertian Charter of Darkness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Memorandum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Memorabilia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Francis Gerard of Utah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Abbot Zerchi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Walter Miller Jr.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Leibowitz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Nuclear Holocaust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Albertian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Flame Deluge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Abbot Zerchi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Abbot Francis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Abbot Miller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Abbot Leibowitz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Order of St. Zerchi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Order of St. Francis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Order of St. Benedict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Order of St. Leibowitz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 Canticle for Leibowitz by Walter M. Miller Jr.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 Canticle for Leibowitz by Walter M. Miller Jr. Quiz is a great way to test your knowledge of the novel and to see how well you understand the themes and characters. It is also a great way to refresh your memory of the novel if you have read it before. The quiz will help you to identify key plot points and characters, as well as to understand the deeper themes of the novel. Additionally, taking the quiz can help you to gain a better appreciation for the novel and its importance in literature. By taking the quiz, you can gain a better understanding of the novel and its themes, as well as gain a better appreciation for the work of Walter M. Miller Jr.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document that the monks are trying to preserve in A Canticle for Leibowitz?
[D] Memorabilia
2. What is the name of the main character in A Canticle for Leibowitz?
[A] Francis Gerard of Utah
3. What is the name of the nuclear war that takes place in A Canticle for Leibowitz?
[C] The Flame Deluge
4. What is the name of the abbot of the monastery in A Canticle for Leibowitz?
[A] Abbot Zerchi
5. What is the name of the order of monks in A Canticle for Leibowitz?
[D] Order of St. Leibowitz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document that the monks are trying to preserve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main character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nuclear war that takes place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abbot of the monastery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order of monks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