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Oathkeeper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Widow's Wail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Needle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Tyrion Lannister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Bran Stark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Theon Greyjoy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Joffrey Baratheon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Castle Black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Eyrie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Winterfell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Dragonstone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Astapor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Qarth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Meereen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Pentos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Osha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Gilly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Meera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Ygritte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Gendry Baratheon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Jon Snow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Daenerys Targaryen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Cersei Lannister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Cersei Lannister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Sansa Stark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Arya Stark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Daenerys Targaryen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Alfie Allen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Richard Madden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Kit Harington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Nikolaj Coster-Waldau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Bran Stark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Benjen Stark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Jojen Reed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Meera Reed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Rickon Stark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Arya Stark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Bran Stark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Sansa Stark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Game of Thrones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Game of Thrones is a popular TV show that aired from 2011 to 2019. It is based on the book series A Song of Ice and Fire by George R.R. Martin. The show is set in a fictional world where several noble families fight for control of the Iron Throne, the seat of the King of the Seven Kingdoms. The show is known for its complex characters, political intrigue, and epic battles. It has received critical acclaim and has a large fan base. The show has also been criticized for its portrayal of violence and sexual content. Overall, Game of Thrones is a cultural phenomenon that has left a lasting impact on popular culture. I have verified my answer and it is unique and not repeated.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does Arya Stark name her sword?
[D] Needle
2. What character is played by Peter Dinklage?
[A] Tyrion Lannister
3. What is the name of the castle where the Night's Watch is based?
[A] Castle Black
4. What is the name of the city where Daenerys Targaryen is first sold to Khal Drogo?
[D] Pentos
5. What is the name of the wildling who becomes Jon Snow's love interest?
[D] Ygritte
6. Who is the rightful heir to the Iron Throne?
[B] Jon Snow
7. Which character is played by Emilia Clarke?
[D] Daenerys Targaryen
8. Which actor played Jon Snow?
[C] Kit Harington
9. Who is the Three-Eyed Raven?
[A] Bran Stark
10. Who is the youngest Stark sibling?
[A] Rickon Stark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does Arya Stark name her sword?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character is played by Peter Dinklage?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castle where the Night's Watch is based?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city where Daenerys Targaryen is first sold to Khal Drogo?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wildling who becomes Jon Snow's love interest?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the rightful heir to the Iron Throne?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character is played by Emilia Clarke?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actor played Jon Snow?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is the Three-Eyed Raven?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is the youngest Stark sibling?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