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200-400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150-250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100-200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400-600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8-10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8-10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14-16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12-14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11-12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9-10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10-11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45-50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Grains and nuts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 and small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small mammals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Fruits, leaves, and stems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50-60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70-80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40-50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60-70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Gorilla beringei beringei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Gorilla gorilla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Gorilla gorilla beringei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Gorilla beringei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Gorillas: A Fun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Gorilla Quiz is a great way to learn more about gorillas and their behavior. It can help you understand the different types of gorillas, their habitats, and their diets. It can also help you understand the threats that gorillas face in the wild and how you can help protect them. Additionally, the quiz can help you understand the importance of conservation and how you can help protect gorillas and their habitats. Taking the quiz can also help you become more aware of the issues facing gorillas and how you can help make a difference. By taking the quiz, you can become more informed and knowledgeable about gorillas and their conservation. This knowledge can help you make more informed decisions about how you can help protect gorillas and their habitats.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weight of a male Gorilla?
[A] 200-400 lbs
2. What is the average height of a Gorilla?
[A] 4-6 feet
3. What is the average number of offspring a female Gorilla will have in her lifetime?
[D] 2-3
4. What is the average age of sexual maturity for a Gorilla?
[A] 8-10 years
5. What is the average gestation period of a Gorilla?
[D] 8-9 months
6. What is the average lifespan of a Gorilla in the wild?
[B] 35-40 years
7. What is the diet of a Gorilla?
[D] Fruits, leaves, and stems
8. What is the average lifespan of a Gorilla in captivity?
[C] 40-50 years
9. What is the scientific name for the Gorilla?
[B] Gorilla gorilla
10. What is the average number of Gorillas in a troop?
[B] 5-10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weight of a male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height of a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number of offspring a female Gorilla will have in her lifetime?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age of sexual maturity for a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gestation period of a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 Gorilla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diet of a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lifespan of a Gorilla in captivity?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scientific name for the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number of Gorillas in a troop?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