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Magenta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Blue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Periwinkle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treehouse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submarine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doghouse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castle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tell jokes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teach them new words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show off his dance moves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ask for help solving clues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On the walls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air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the water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 the floor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a house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school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 hospital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Periwinkle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Blue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Magenta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Tickety Tock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Sidetable Drawer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 Puppy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Magenta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Jack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Every day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Only on holidays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Once a month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Once a week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Mailbox</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Postbox</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Mailpup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Letterbox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Blue's Clues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Blue's Clues is an American children's television show that premiered in 1996. The show features a blue-spotted dog named Blue who leaves clues for her human friend, Steve or Joe, to solve. The show is known for its interactive format, encouraging young viewers to participate in solving the clues. Blue's Clues has won numerous awards and has been praised for its educational content and positive impact on children's development. The show has also been adapted into various international versions and spin-offs. Blue's Clues has been verified as a popular and influential children's television show.</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of these is NOT a character in Blue's Clues?
[A] Green
2. Where does Blue live?
[C] In a doghouse
3. Why does Steve talk to the audience?
[D] To ask for help solving clues
4. Where does Blue leave her clues?
[D] On the floor
5. Where does Blue's Clues take place?
[B] In a house
6. Which character is known for leaving paw prints on clues?
[B] Blue
7. Which character is known for her love of singing?
[A] Tickety Tock
8. What is the name of Steve's brother who later takes over the show?
[A] Joe
9. When does Blue's Clues air on TV?
[D] Once a week
10. What is the name of the mailbox that delivers letters to Steve?
[A] Mailbox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of these is NOT a character in Blue's Clues?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does Blue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Why does Steve talk to the audience?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Where does Blue leave her clues?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does Blue's Clues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character is known for leaving paw prints on clues?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is known for her love of singing?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Steve's brother who later takes over the show?</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does Blue's Clues air on TV?</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mailbox that delivers letters to Steve?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