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Northern flicker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Mockingbird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Western meadowlark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Anna's hummingbird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Belgian Beer Weekend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Great American Beer Festival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Oregon Brewers Festival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Oktoberfest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Three stripes of Red, White and Blue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Cross of St. Andrew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Name of the State Oregon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Oregon's coat of arms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Stratford Festival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Oregon Shakespeare Festival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Globe Theatre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Royal Shakespeare Company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Salem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Portland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Oregon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Crater Lake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Diamond Lake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Lake Mead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Yellowstone Lake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Beaver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Garden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Magnolia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Sunshine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Oregon Trail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Santa Fe Trail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Mormon Pioneer Trail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Lewis and Clark Trail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Beaver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Moose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Oregon: The Beaver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Oregon is a state located in the Pacific Northwest region of the United States. It is known for its diverse landscape, including mountains, forests, beaches, and deserts. The state is home to several national parks, including Crater Lake National Park and Mount Hood National Forest. Oregon is also known for its progressive politics, with a history of environmentalism and social justice activism. The state's largest city is Portland, which is known for its vibrant arts and culture scene, as well as its food and craft beer. Other notable cities in Oregon include Eugene, Salem, and Bend. The state's economy is driven by industries such as technology, manufacturing, and agriculture.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of these is the state bird of Oregon?
[C] Western meadowlark
2. What is the name of the famous beer festival that takes place in Portland, Oregon?
[C] Oregon Brewers Festival
3. Which of the following symbols are present on the flag of Oregon?
[C] Name of the State Oregon
4. What is the name of the famous Shakespeare festival that takes place in Ashland, Oregon?
[B] Oregon Shakespeare Festival
5. What is the abbreviation for Oregon?
[B] OR
6. What is the capital of Oregon?
[A] Salem
7. Which is the deepest lake in the US?
[A] Crater Lake
8. What is Oregon also known as?
[A] Beaver State
9. What is the famous Oregon trail that pioneers used to travel west called?
[A] Oregon Trail
10. Can you name the state animal of Oregon?
[B] Beaver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of these is the state bird of Oregon?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famous beer festival that takes place in Portland, Oregon?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of the following symbols are present on the flag of Oregon?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famous Shakespeare festival that takes place in Ashland, Oregon?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abbreviation for Oregon?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capital of Oregon?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is the deepest lake in the 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Oregon also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famous Oregon trail that pioneers used to travel west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Can you name the state animal of Oregon?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