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14-16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22-24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18-20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5.3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Corvus caurinus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Corvus corax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Corvus brachyrhynchos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Corvus americanus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25-28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21-24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17-20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29-32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amphibians, and reptiles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nuts, and berries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Seeds, insects, and carrion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Grains, roots, and leaves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and grasslands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 and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 and wetlands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woodlands and fields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American Crows!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Crow Quiz is a great way to learn more about this species of bird. It can help you identify different types of crows, their behavior, and their habitat. It can also help you understand the importance of crows in the environment and how they interact with other species. Additionally, the quiz can help you understand the threats that crows face and how to help protect them. Taking the quiz can also help you appreciate the beauty of crows and the important role they play in the ecosystem. By taking the quiz, you can gain a better understanding of crows and their importance in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an American Crow?
[D] 7-8 years
2. What is the average weight of an American Crow?
[B] 10-12 ounces
3. What is the average wingspan of an American Crow?
[D] 3.3 feet
4. What color are the eyes of an American Crow?
[A] Black
5. What is the scientific name for the American Crow?
[C] Corvus brachyrhynchos
6. What color are the legs and feet of an American Crow?
[A] Black
7. What is the average length of an American Crow?
[C] 17-20 inches
8. What color is the beak of an American Crow?
[B] Black
9. What type of food do American Crows eat?
[C] Seeds, insects, and carrion
10. What type of habitat do American Crows prefer?
[D] Open woodlands and fields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wingspan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color are the eyes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color are the legs and feet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length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color is the beak of an American Crow?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food do American Crows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habitat do American Crows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