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Byers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 Hopper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Steve Harrington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Mike Wheeler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Department of Energy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Bureau of Investigation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Hawkins National Laboratory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Agency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Sadie Sink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Natalia Dyer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Millie Bobby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Winona Ryder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Funhouse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Arcade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 Byers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Dustin Henderson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Wheeler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Lucas Sinclair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Other Side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Shadow Realm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Upside Down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Dark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Joyce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Eleven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Outsiders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Goonies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Losers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Harbour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Finn Wolfhard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Gaten Matarazzo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Noah Schnapp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Dustin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Stranger Things: Upside Down or Right Side Up</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Stranger Things is a science fiction horror television series created by the Duffer Brothers. The show is set in the 1980s in the fictional town of Hawkins, Indiana, and follows a group of friends as they uncover supernatural mysteries and government conspiracies. The show has received critical acclaim for its nostalgic references to 80s pop culture, its strong ensemble cast, and its suspenseful storytelling. The series has been praised for its visual effects, music, and cinematography. Stranger Things has been a commercial success for Netflix, with the show's popularity leading to merchandise, spin-offs, and a dedicated fanbase.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character is played by David Harbour?
[B] Jim Hopper
2. What is the name of the government agency in Stranger Things?
[C] Hawkins National Laboratory
3. Which actress plays Nancy Wheeler?
[B] Natalia Dyer
4. What is the arcade in Stranger Things called?
[B] The Palace
5. Can you name the character played by Finn Wolfhard?
[C] Mike Wheeler
6. What is the alternate dimension in Stranger Things called?
[C] The Upside Down
7. Which character has a telekinetic sister named Kali?
[D] Eleven
8. What is the name of the group of friends in Stranger Things?
[D] The Party
9. Who plays Chief Jim Hopper?
[A] David Harbour
10. Which character is known for their love of Dungeons and Dragons?
[D] Mike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character is played by David Harbour?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government agency in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actress plays Nancy Wheeler?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arcade in Stranger Things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Can you name the character played by Finn Wolfhard?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alternate dimension in Stranger Things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has a telekinetic sister named Kali?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group of friends in Stranger Things?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Chief Jim Hopper?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known for their love of Dungeons and Dragons?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