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Thomas Jefferson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Richard Nixon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Abraham Lincoln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Champ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Oracle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Hoot Owl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Kingfish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Jimmy Carter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Ronald Reagan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Richard Nixon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Gerald 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Zachary Taylor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A. Garfield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William Henry Harrison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Warren G. Harding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Russia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Bahrain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Qatar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United States of America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William Jefferson Clinton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William Truman Clinton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William Lincoln Clinton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William Roosevelt Clinton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Fiji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Tonga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Palau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Kiribati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Brian and Justin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and Louis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Brian and Pierre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Justin and Pierre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Boris Johnson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Tony Blair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Theresa May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David Cameron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Concentration of power and authority in a central organization.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grey area in the spectrum of political left and right.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Remaining politically neutral.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Conforming to one single common political agenda.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Politics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Politics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the only president to not be in office in Washington D.C?
[B] George Washington
2. What was the personal nickname of the 40th Governor of the US State Louisiana, Huey Long?
[D] The Kingfish
3. Which former US president used "Let's Make America Great Again" as his campaign slogan before Donald Trump's campaign?
[B] Ronald Reagan
4. Which of the following United States Presidents served the shortest term in office?
[C] William Henry Harrison
5. In June 2017, Saudi Arabia and Egypt broke off ties with which country over its supposed support for terrorism?
[C] Qatar
6. What is former United States President Bill Clinton's full name?
[A] William Jefferson Clinton
7. Which of the following Pacific Islander countries is ruled by a constitutional monarchy?
[B] Tonga
8. What are the first names of the first father and son pair that were both Prime Ministers of Canada?
[D] Justin and Pierre
9. Who became Prime Minister of the United Kingdom in July 2016?
[C] Theresa May
10. What is centralism?
[A] Concentration of power and authority in a central organization.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the only president to not be in office in Washington D.C?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personal nickname of the 40th Governor of the US State Louisiana, Huey Long?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former US president used "Let's Make America Great Again" as his campaign slogan before Donald Trump's campaign?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United States Presidents served the shortest term in office?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June 2017, Saudi Arabia and Egypt broke off ties with which country over its supposed support for terrorism?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former United States President Bill Clinton's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 following Pacific Islander countries is ruled by a constitutional monarchy?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are the first names of the first father and son pair that were both Prime Ministers of Canada?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became Prime Minister of the United Kingdom in July 2016?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centralism?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