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Vincy Mas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Junkanoo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Crop Over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Carnival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English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French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Spanish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Dutch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Islam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Hinduism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Christianity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Buddhism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Falls of Baleine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Dark View Falls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Trinity Falls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Botanic Gardens Falls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110,000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400,000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300,000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200,000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Castries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Port of Spain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Kingstown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Bridgetown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 Soufriere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Pleasant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St. Andrew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Royal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Caribbean flamingo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 Vincent parrot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Hummingbird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Toucan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Jerk chicken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Roasted breadfruit and fried jackfish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Curried goat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Ackee and saltfish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US dollar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British pound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Eastern Caribbean dollar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Euro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Saint Vincent and the Grenadines: Gems of the Caribbean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Saint Vincent and the Grenadines is a small island nation located in the Caribbean Sea. It is made up of 32 islands, with the largest being Saint Vincent. The country has a population of approximately 110,000 people and its official language is English. The economy is largely based on agriculture, with bananas being the main export. Tourism is also an important industry, with visitors attracted to the country's beautiful beaches and coral reefs. Saint Vincent and the Grenadines is known for its vibrant culture, including music, dance, and cuisine. The country gained independence from Britain in 1979 and is now a member of the Commonwealth of Nations.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festival that celebrates the end of the sugar cane harvest in Saint Vincent and the Grenadines?
[A] Vincy Mas
2. What is the official language of Saint Vincent and the Grenadines?
[A] English
3. What is the main religion in Saint Vincent and the Grenadines?
[C] Christianity
4. What is the name of the highest waterfall in Saint Vincent and the Grenadines?
[A] Falls of Baleine
5. What is the population of Saint Vincent and the Grenadines?
[A] 110,000
6. What is the capital city of Saint Vincent and the Grenadines?
[C] Kingstown
7. What is the highest point in Saint Vincent and the Grenadines?
[A] La Soufriere
8. What is the name of the national bird of Saint Vincent and the Grenadines?
[B] St. Vincent parrot
9. What is the name of the national dish of Saint Vincent and the Grenadines?
[B] Roasted breadfruit and fried jackfish
10. What is the currency of Saint Vincent and the Grenadines?
[C] Eastern Caribbean dollar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festival that celebrates the end of the sugar cane harvest in Saint Vincent and the Grenadines?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official language of Saint Vincent and the Grenadines?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main religion in Saint Vincent and the Grenadines?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highest waterfall in Saint Vincent and the Grenadines?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population of Saint Vincent and the Grenadines?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capital city of Saint Vincent and the Grenadines?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highest point in Saint Vincent and the Grenadines?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national bird of Saint Vincent and the Grenadines?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national dish of Saint Vincent and the Grenadines?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currency of Saint Vincent and the Grenadines?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