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Accident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Heart Attack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Cancer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Stroke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1979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1999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1908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1918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1928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1938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1994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1974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Secretary of State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President of the United States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Governor of New York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Vice President of the United States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Nelson Franklin Rockefeller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Nelson Edward Rockefeller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Nelson George Rockefeller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Nelson Aldrich Rockefeller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Adams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John F. Kennedy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D. Rockefeller Jr.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C. Calhoun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Harvard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Dartmouth College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Yale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Princeton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Empire State Building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World Trade Center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Chrysler Building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Rockefeller Center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Republican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Democrat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Independent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Nelson Rockefeller!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Nelson Rockefeller Quiz is a great way to learn more about the life and legacy of one of the most influential figures in American history. The quiz covers a wide range of topics, from Rockefeller's political career to his philanthropic endeavors. By taking the quiz, you can gain a better understanding of the man and his impact on the world. Additionally, the quiz can help you gain a better appreciation for the contributions he made to the United States. By taking the quiz, you can gain a better understanding of the man and his impact on the world. Furthermore, the quiz can help you gain a better appreciation for the contributions he made to the United States. Finally, the quiz can help you gain a better understanding of the man and his impact on the world, as well as the contributions he made to the United States. Taking the Nelson Rockefeller Quiz is a great way to learn more about the life and legacy of one of the most influential figures in American history.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Nelson Rockefeller's cause of death?
[B] Heart Attack
2. What year did Nelson Rockefeller die?
[B] 1979
3. What year was Nelson Rockefeller born?
[A] 1908
4. What year did Nelson Rockefeller become Vice President of the United States?
[D] 1974
5. What was Nelson Rockefeller's highest political office?
[D] Vice President of the United States
6. What was Nelson Rockefeller's full name?
[D] Nelson Aldrich Rockefeller
7. What was Nelson Rockefeller's father's name?
[C] John D. Rockefeller Jr.
8. What was Nelson Rockefeller's alma mater?
[B] Dartmouth College
9. Which business complex named Nelson Rockefeller its president in 1938?
[D] Rockefeller Center
10. What was Nelson Rockefeller's political party affiliation?
[B] Republican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Nelson Rockefeller's cause of death?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year did Nelson Rockefeller die?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year was Nelson Rockefeller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year did Nelson Rockefeller become Vice President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Nelson Rockefeller's highest political office?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Nelson Rockefeller's full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Nelson Rockefeller's father's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Nelson Rockefeller's alma mater?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business complex named Nelson Rockefeller its president in 1938?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Nelson Rockefeller's political party affiliation?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