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Lyndon B. Johnson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George W. Bush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F. Kennedy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Clinton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Dreams from My Father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Of Thee I Sing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Life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Audacity of Hope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Democratic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Republican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Socialist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Barry O'Bomber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Barry Jordan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High Jumper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 Barry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Illinois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Hawaii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Literature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Economics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Peace Prize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Chemistry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Princeton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Columbia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Yale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Barack Obama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44th President of the United States of America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U.S. president was Barack Obama's immediate predecessor?
[B] George W. Bush
2. Barack Obama was the 45th president of the United States
[A] False
3. What is the name of Barack Obama's first book?
[A] Dreams from My Father
4. Which political party did Barack Obama belong to before he became president?
[A] Democratic
5. What was Barack Obama's nickname in high school for his basketball skills?
[A] Barry O'Bomber
6. For which state did Barack Obama serve as a U.S. Senator?
[A] Illinois
7. How many terms did Barack Obama serve as President of the United States?
[C] 2
8. What Nobel Prize did Barack Obama receive?
[C] Nobel Peace Prize
9. Where did Barack Obama study law?
[A] Harvard University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U.S. president was Barack Obama's immediate predecessor?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Barack Obama was the 45th president of the United States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Barack Obama's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political party did Barack Obama belong to before he became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Barack Obama's nickname in high school for his basketball skills?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For which state did Barack Obama serve as a U.S. Senator?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terms did Barack Obama serve as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Nobel Prize did Barack Obama receive?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did Barack Obama study law?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