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Morgon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Morgoth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Morgause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Mordred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Hammer of Justice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Shield of Truth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Sword of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Spear of Destiny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Minotaur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Medusa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Phoenix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Unicorn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Griffin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Dragon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Unicorn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Phoenix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Griffin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Aurelian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Aristotle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Avalon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Camelot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Shangri-La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Arcadia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Olympus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Utopia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Hammer of Justice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Spear of Destiny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Sword of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Bow of Truth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Camelot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Shangri-La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Avalon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John C. Wright's The Golden Age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Golden Age is a science fiction novel by John C. Wright that takes place in a far future world where humans have achieved immortality through technology. The story follows Phaethon, a member of the ruling class who discovers a conspiracy that threatens the stability of society. Along with his friend, Orphu of Io, and a sentient computer program named Helion, Phaethon sets out to uncover the truth and save his society. The novel explores themes of identity, morality, and the consequences of unchecked technological advancement. It is the first book in the "Golden Age" trilogy.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evil sorcerer in The Golden Age?
[A] Morgon
2. What is the name of the magical artifact that Aurelian uses to defeat Morgon?
[C] The Sword of Light
3. What is the name of the magical creature that Aurelian must defeat?
[D] Hydra
4. What is the name of the magical creature that helps Aurelian on his quest?
[D] Dragon
5. What is the name of the magical creature that Aurelian befriends?
[D] Griffin
6. What is the name of the main character in The Golden Age?
[B] Aurelian
7. What is the name of the magical kingdom that Aurelian visits?
[A] Avalon
8. What is the name of the world in The Golden Age?
[A] Arcadia
9. What is the name of the magical weapon that Aurelian uses to defeat the Hydra?
[B] The Spear of Destiny
10. What is the name of the magical kingdom that Aurelian must save?
[A] Camelot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evil sorcerer in The Golden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magical artifact that Aurelian uses to defeat Morgon?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magical creature that Aurelian must defeat?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magical creature that helps Aurelian on his quest?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magical creature that Aurelian befriends?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main character in The Golden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magical kingdom that Aurelian visits?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world in The Golden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magical weapon that Aurelian uses to defeat the Hydra?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magical kingdom that Aurelian must save?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