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Baker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St. Helens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Rainier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Adams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Rainier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Adams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St. Helens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Baker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Rocks Amphitheatre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Hollywood Bowl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Madison Square Garden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Gorge Amphitheatre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Seattle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Spokane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Vancouver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Tacoma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Starbucks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 Hortons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Dunkin' Donuts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Peet's Coffee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Seattle Mariners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Seattle Storm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Seattle Seahawks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Seattle Sounders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Microsoft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Google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Amazon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Coachella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Bonnaroo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Sasquatch!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Lollapalooza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Reading Terminal Market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Union Square Greenmarket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Faneuil Hall Marketplace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Pike Place Market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Olympia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Seattle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Spokane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Tacoma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Washington: The Evergreen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Washington is a state located in the Pacific Northwest region of the United States. It is known for its diverse geography, including the Cascade Mountains, Puget Sound, and the Olympic Peninsula. The state's largest city is Seattle, which is home to major tech companies such as Amazon and Microsoft. Washington is also known for its thriving wine industry, with over 1,000 wineries located throughout the state. The state's economy is driven by industries such as aerospace, technology, and agriculture. Washington is also home to several national parks, including Mount Rainier National Park and Olympic National Park.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mountain peak in Washington?
[C] Mount Rainier
2. What is the name of the famous volcano that erupted in 1980 in Washington?
[C] Mount St. Helens
3. Which music venue is located near George, Washington?
[D] The Gorge Amphitheatre
4. Which city had the largest population in Washington state at the 2020 U.S. census?
[A] Seattle
5. What is the name of the famous coffee company that originated in Seattle?
[A] Starbucks
6. What is the name of the NFL team based in Seattle?
[C] Seattle Seahawks
7. What is the name of the famous tech company based in Redmond, Washington?
[A] Microsoft
8. Which Washington music festival ended its run in 2018 after its founder announced it would not return in 2019?
[C] Sasquatch!
9. Which Seattle public market is home to the famous Pike Place Fish business?
[D] Pike Place Market
10. What is the capital city of Washington?
[A] Olympia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mountain peak in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volcano that erupted in 1980 in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music venue is located near George,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city had the largest population in Washington state at the 2020 U.S. census?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coffee company that originated in Seattle?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NFL team based in Seattle?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tech company based in Redmond,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Washington music festival ended its run in 2018 after its founder announced it would not return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Seattle public market is home to the famous Pike Place Fish business?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capital city of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