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Nondescripts Cricket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Sinhalese Sports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Colombo Cricket Club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Tamil Union Cricket and Athletic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Sri Lanka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Australia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Challengers Bangalore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Mumbai Indians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Chennai Super Kings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Kolkata Knight Riders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374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374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Mahela Jayawardene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Mahela Jayawardene Quiz can be a great way to test your knowledge about one of the greatest cricketers of all time. Mahela Jayawardene is a Sri Lankan cricketer who has made a significant contribution to the sport. He is known for his exceptional batting skills, leadership qualities, and sportsmanship. He has played in numerous international matches and has won several awards for his outstanding performance.By taking this quiz, you can learn more about Mahela Jayawardene's life, career, and achievements. You can also test your knowledge about his records, statistics, and memorable moments in his career. This quiz can be a fun and engaging way to learn more about cricket and one of its most iconic players.Moreover, taking this quiz can also help you improve your memory and cognitive skills. It can challenge your brain and help you retain information better. So, if you are a cricket fan or simply want to learn more about Mahela Jayawardene, taking this quiz can be a great way to do so.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was Mahela Jayawardene born?
[A] 1977
2. What is the name of the domestic team Mahela Jayawardene played for in Sri Lanka?
[B] Sinhalese Sports Club
3. How many Test centuries has Mahela Jayawardene scored?
[D] 34
4. Which team did Mahela Jayawardene captain to the 2014 ICC World Twenty20 final?
[C] Sri Lanka
5. Which team did Mahela Jayawardene play for in the Indian Premier League?
[B] Mumbai Indians
6. How many runs did Mahela Jayawardene score in his last Test match?
[A] 54
7. What is Mahela Jayawardene's highest score in One Day Internationals?
[A] 144
8. How many times has Mahela Jayawardene been named Wisden Cricketer of the Year?
[D] 2
9. What is Mahela Jayawardene's highest score in Test cricket?
[A] 374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was Mahela Jayawardene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domestic team Mahela Jayawardene played for in Sri Lanka?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Test centuries has Mahela Jayawardene scored?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team did Mahela Jayawardene captain to the 2014 ICC World Twenty20 final?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team did Mahela Jayawardene play for in the Indian Premier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runs did Mahela Jayawardene score in his last Test match?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Mahela Jayawardene's highest score in One Day Internationals?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times has Mahela Jayawardene been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Mahela Jayawardene's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