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Chrissy Metz</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Mandy Moore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Susan Kelechi Watson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Sterling K. Brown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Sterling K. Brown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Chris Sullivan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Milo Ventimiglia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Justin Hartley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Randall Pearson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Miguel Rivas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Kevin Pearson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Jack Pearson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Kevin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Randall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Miguel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Jack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Beth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Rebecca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Kate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Madison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Pearson Cabin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Family Cabin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Big Three Cabin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Lake House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Kate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Beth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Rebecca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Madison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Toby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Randall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Miguel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Kevin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Sterling K. Brown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Chrissy Metz</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Susan Kelechi Watson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Mandy Moore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Beth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Madison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Rebecca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Kate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This Is Us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This Is Us is a popular American television drama series that premiered in 2016. The show follows the lives of the Pearson family, including parents Jack and Rebecca and their three children, Kevin, Kate, and Randall. The series explores themes of family, love, loss, and personal growth through flashbacks and present-day storylines. The show has received critical acclaim for its writing, acting, and emotional depth, and has been praised for its realistic portrayal of complex family dynamics. This Is Us has been nominated for numerous awards, including multiple Emmy Awards, and has a dedicated fan base.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Who plays the role of adult Kate Pearson in This Is Us?
[A] Chrissy Metz
2. Who plays the role of adult Kevin Pearson in This Is Us?
[D] Justin Hartley
3. What character does Milo Ventimiglia play in This Is Us?
[D] Jack Pearson
4. Who is the Pearson family patriarch in This Is Us?
[D] Jack
5. Who is the Pearson family matriarch in This Is Us?
[B] Rebecca
6. What is the Pearson family's family cabin in This Is Us called?
[C] The Big Three Cabin
7. What is the name of the Pearson family's daughter in This Is Us?
[A] Kate
8. What is the name of the Pearson family's son-in-law in This Is Us?
[A] Toby
9. Who plays the role of Rebecca Pearson in This Is Us?
[D] Mandy Moore
10. Who is Randall's wife in This Is Us?
[A] Beth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Who plays the role of adult Kate Pearson in This Is 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Who plays the role of adult Kevin Pearson in This Is 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character does Milo Ventimiglia play in This Is 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Who is the Pearson family patriarch in This Is 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Who is the Pearson family matriarch in This Is 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Pearson family's family cabin in This Is Us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Pearson family's daughter in This Is 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Pearson family's son-in-law in This Is 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Who plays the role of Rebecca Pearson in This Is 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Who is Randall's wife in This Is 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