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Deputy Chief of Staff at the Elysée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Deputy Secretary-General at the Elysée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Chief of Staff at the Elysée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Secretary-General at the Elysée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 Marche!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 Garde!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 Route!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 Avant!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Speech on the Economy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Speech on Education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Speech on Immigration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Speech on Europe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January 1, 1978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December 21, 1977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November 21, 1977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December 31, 1976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Lycée Condorcet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Lycée Louis-le-Grand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Lycée Henri IV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Lycée Saint-Louis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Benoît Hamon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François Fillon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Jean-Luc Mélenchon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Marine Le Pen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Trip to Germany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Trip to the United Kingdom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Trip to the United States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Trip to Italy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J.P. Morgan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Rothschild &amp; 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Morgan Stanley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Goldman Sachs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Socialist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 Marche!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National Front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Republicans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Emmanuel Macron, President of France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Emmanuel Macron (President of France) Quiz is a great way to learn more about the current President of France. It is a great way to gain a better understanding of his policies, his views on various issues, and his overall leadership style. By taking the quiz, you can gain a better understanding of the current state of French politics and the direction the country is heading in. Additionally, the quiz can help you gain a better understanding of the French culture and the people of France. Taking the quiz can also help you gain a better understanding of the European Union and the role France plays in it. Finally, taking the quiz can help you gain a better understanding of the current global political landscape and the role France plays in it. All in all, taking the Emmanuel Macron (President of France) Quiz is a great way to gain a better understanding of the current state of French politics and the direction the country is heading in.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Emmanuel Macron's position in President François Hollande's staff before becoming the minister of economy, industry and digital data?
[B] Deputy Secretary-General at the Elysée
2. What is the name of the political party founded by Emmanuel Macron?
[A] En Marche!
3. What is the name of Emmanuel Macron's first major speech as President?
[D] Speech on Europe
4. When was Emmanuel Macron born?
[B] December 21, 1977
5. What is the name of the prestigious school in Paris where Emmanuel Macron completed his high school education?
[C] Lycée Henri IV
6. Who did Emmanuel Macron defeat in the second round of the 2017 French presidential election?
[D] Marine Le Pen
7. Which was Emmanuel Macron's first foreign trip as President?
[A] Trip to Germany
8. In what year was Emmanuel Macron first elected as the President of France?
[D] 2017
9. What is the name of the investment bank where Emmanuel Macron worked before joining President François Hollande's staff?
[B] Rothschild &amp; Co
10. What political party does Emmanuel Macron belong to?
[B] En Marche!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Emmanuel Macron's position in President François Hollande's staff before becoming the minister of economy, industry and digital data?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political party founded by Emmanuel Macron?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Emmanuel Macron's first major speech as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was Emmanuel Macron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prestigious school in Paris where Emmanuel Macron completed his high school education?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did Emmanuel Macron defeat in the second round of the 2017 French presidential election?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was Emmanuel Macron's first foreign trip as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what year was Emmanuel Macron first elected as the President of France?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investment bank where Emmanuel Macron worked before joining President François Hollande's staff?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political party does Emmanuel Macron belong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