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Climbing Mount Everest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Jumping in muddy puddles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Racing Formula One cars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Surfing giant ocean waves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Bridge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Snap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Blackjack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Poker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toy crane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teddy bear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spaceship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dinosaur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Reading the newspaper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Piloting a spaceship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Hunting dragons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Training circus lions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 years old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 years old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 years old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6 years old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Rocky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Goldie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Lucky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Buddy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Pony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Rabbit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Danny Dog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Rebecca Rabbit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Suzy Sheep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Pedro Pony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Mr. Sheep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Mrs. Cow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Miss Rabbit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Madame Gazelle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Sheep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Rabbit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Elephant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Fox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Peppa Pig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Peppa Pig is a British animated television show that follows the adventures of a young pig named Peppa and her family and friends. The show is aimed at preschool-aged children and features simple storylines and colorful animation. Each episode is around five minutes long and focuses on a different theme, such as family, friendship, or learning new things. The show has become popular worldwide and has been translated into over 40 languages. It has also spawned a range of merchandise, including toys, clothing, and books. Peppa Pig has been praised for its educational value and its ability to entertain young children.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outdoor activity is Peppa Pig especially famous for enjoying?
[B] Jumping in muddy puddles
2. Which card game does Suzy Sheep love to play, according to Nickelodeon’s character profile?
[B] Snap
3. What kind of toy does George Pig love to carry with him?
[D] A dinosaur
4. Which of these is an activity Daddy Pig enjoys?
[A] Reading the newspaper
5. How old is Peppa Pig?
[A] 4 years old
6. What is the name of Peppa Pig's pet?
[B] Goldie
7. What kind of animal is Danny, one of Peppa Pig’s friends?
[A] Dog
8. Who is Peppa Pig's best friend?
[C] Suzy Sheep
9. What is the name of Peppa Pig's teacher?
[D] Madame Gazelle
10. What kind of animal is Rebecca, one of Peppa Pig’s friends?
[B] Rabbit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outdoor activity is Peppa Pig especially famous for enjoying?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card game does Suzy Sheep love to play, according to Nickelodeon’s character profile?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kind of toy does George Pig love to carry with him?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these is an activity Daddy Pig enjoys?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old is Peppa Pig?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Peppa Pig's pet?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kind of animal is Danny, one of Peppa Pig’s friends?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is Peppa Pig's best friend?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Peppa Pig's teacher?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kind of animal is Rebecca, one of Peppa Pig’s friends?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