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Pablo Picasso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Michelangelo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Leonardo da Vinci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Vincent van Gogh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Starry Night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Bedroom In Arles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Café Terrace at Night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Ninth Wave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Neoclassical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Impressionism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Romanticism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Post-Impressionism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Leonardo da Vinci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Claude Monet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Pablo Picasso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Vincent van Gogh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Georges Seurat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Henri Rousseau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Paul Cézanne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Vincent Van Gogh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Portuguese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Spanish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French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Italian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Starry Night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Sower with Setting Sun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Wheatfields with Crows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Church at Auvers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Salvador Dali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Vincent van Gogh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Jackson Pollock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Edgar Degas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Frédéric Auguste Bartholdi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Jean-Léon Gérôme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Auguste Rodin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Henri Matisse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1511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1487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1523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1504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Art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Art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painted The Starry Night?
[D] Vincent van Gogh
2. Which painting was not made by Vincent Van Gogh?
[D] The Ninth Wave
3. The painting "The Starry Night" by Vincent van Gogh was part of which art movement?
[D] Post-Impressionism
4. Who painted the Mona Lisa?
[A] Leonardo da Vinci
5. Which artist's style was to use small different colored dots to create a picture?
[A] Georges Seurat
6. What nationality was the surrealist painter Salvador Dali?
[B] Spanish
7. Which Van Gogh painting depicts the view from his asylum in Saint-Rémy-de-Provence in southern France?
[A] The Starry Night
8. Who painted "Swans Reflecting Elephants", "Sleep", and "The Persistence of Memory"?
[A] Salvador Dali
9. What French sculptor designed the Statue of Liberty? 
[A] Frédéric Auguste Bartholdi
10. What year was the Mona Lisa finished?
[D] 1504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painted The Starry Night?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painting was not made by Vincent Van Gogh?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The painting "The Starry Night" by Vincent van Gogh was part of which art movement?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painted the Mona Lisa?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artist's style was to use small different colored dots to create a picture?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nationality was the surrealist painter Salvador Dali?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Van Gogh painting depicts the view from his asylum in Saint-Rémy-de-Provence in southern France?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painted "Swans Reflecting Elephants", "Sleep", and "The Persistence of Memory"?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French sculptor designed the Statue of Liberty? 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year was the Mona Lisa finished?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