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iBook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MacBook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MacBook Air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MacBook Pro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1999</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1998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Apple 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Apple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Macintosh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iMac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Google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NeXT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Pixar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Microsoft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iPad Pro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iPad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iPad Mini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iPad Air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iPhone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iPhone 3G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iPhone 3GS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iPhone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Mac Store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Apple Shop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iStore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Apple Store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Steve Jobs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Steve Jobs was a visionary entrepreneur, inventor, and designer who co-founded Apple Inc. He was known for his charismatic personality, unconventional leadership style, and creative approach to business. Jobs played a pivotal role in developing game-changing products such as the iPod, iPhone, and iPad, which revolutionized the tech industry. He was also responsible for introducing the graphical user interface and mouse to personal computers, making them more accessible to the general public. Jobs was a controversial figure, often criticized for his temperamental behavior and harsh management style, but his impact on technology and design continues to be felt today.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first Apple laptop?
[B] MacBook
2. What year did Steve Jobs return to Apple?
[B] 1997
3. What year did Steve Jobs co-found Apple?
[D] 1976
4. What was the name of the first Apple computer?
[A] Apple I
5. What was the name of the company Steve Jobs founded after leaving Apple?
[B] NeXT
6. What was the name of the first Apple tablet?
[B] iPad
7. What was the name of the first iPhone?
[A] iPhone
8. What was the name of the first Apple retail store?
[D] Apple Store
9. What year did Steve Jobs launch the iPod?
[B] 2001
10. What year did Steve Jobs pass away?
[D] 2011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first Apple laptop?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year did Steve Jobs return to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did Steve Jobs co-found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first Apple computer?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company Steve Jobs founded after leaving Apple?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first Apple tablet?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first iPhone?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first Apple retail store?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Steve Jobs launch the iPod?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did Steve Jobs pass away?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