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Rescuers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101 Dalmatians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Lady and the Tramp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Aristocats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Beauty and the Beast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Brave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Tangled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Princess and the Frog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Bedknobs and Broomsticks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Sound of Music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Chitty Chitty Bang Bang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Mary Poppins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Tarzan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Good Dinosaur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Lion King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Jungle Book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Snow White and the Seven Dwarfs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Cinderella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Little Mermaid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Sleeping Beauty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Little Mermaid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Snow White and the Seven Dwarfs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Tangled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Cinderella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Beauty and the Beast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Sleeping Beauty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Maleficent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Cinderella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Onward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Inside Out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Good Dinosaur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Soul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Over the Hedge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Ratatouille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Horton Hears a Who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Wall-E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Sleeping Beauty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Cinderella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Beauty and the Beast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Snow White and the Seven Dwarfs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Can you name these Disney movies quiz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Calling all Disney fans. Have fun playing this quiz.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A litter of Dalmatian puppies are abducted by Cruella de Vill
[B] 101 Dalmatians
2. A hardworking waitress kisses a talking frog and turns into a frog herself
[D] The Princess and the Frog
3. A magical nanny helps Jane and Michael come closer to their father
[D] Mary Poppins
4. Story of a young lion who must overcome the loss of his father and his uncle to take his rightful place as the king of the Pride Lands
[C] The Lion King
5. A lovely princess is exiled into the dangerous forest by her wicked stepmother and is rescued by seven dwarf miners
[A] Snow White and the Seven Dwarfs
6. A mermaid princess makes a deal with a sea witch to become human and see her true love
[A] The Little Mermaid
7. True love breaks the spell and transforms the monster back into a handsome prince befor the enchanted rose loses its last petal
[A] Beauty and the Beast
8. We meet Riley and her emotions who help her navigate life and adjust to her new school in San Francisco
[B] Inside Out
9. A story about a rat who can cook and helps a young kitchen worker at a famous french restaurant
[B] Ratatouille
10. Her fairy godmother turns a pumpkin into a coach, the mice into horses and the family horse into a coachman
[B] Cinderella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A litter of Dalmatian puppies are abducted by Cruella de Vill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A hardworking waitress kisses a talking frog and turns into a frog herself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A magical nanny helps Jane and Michael come closer to their father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Story of a young lion who must overcome the loss of his father and his uncle to take his rightful place as the king of the Pride Lands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A lovely princess is exiled into the dangerous forest by her wicked stepmother and is rescued by seven dwarf miners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A mermaid princess makes a deal with a sea witch to become human and see her true love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True love breaks the spell and transforms the monster back into a handsome prince befor the enchanted rose loses its last petal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We meet Riley and her emotions who help her navigate life and adjust to her new school in San Francisco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A story about a rat who can cook and helps a young kitchen worker at a famous french restaurant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Her fairy godmother turns a pumpkin into a coach, the mice into horses and the family horse into a coachman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