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Symphony No. 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Symphony No. 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Symphony No. 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Symphony No. 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1829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1830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1828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1827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Missa Longa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Missa Cantata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Missa Solemnis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Missa Brevis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Violin Concerto in G Major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Violin Concerto in D Major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Violin Concerto in A Major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Violin Concerto in E Major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1770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1790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1780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1800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Cello Sonata No.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Cello Sonata No. 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Cello Sonata No.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Cello Sonata No. 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 Traviata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Magic Flute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Carmen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Fidelio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Moonlight Sonata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Waldstein Sonata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Pathétique Sonata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Appassionata Sonata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Ludwig van Beethoven!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Ludwig van Beethoven Quiz is a great way to learn more about the life and works of one of the most influential composers of all time. The quiz covers a wide range of topics, from Beethoven's early life and career to his later works and legacy. It is a great way to test your knowledge of Beethoven's life and works, and to gain a better understanding of his influence on classical music. Additionally, the quiz is a great way to challenge yourself and to learn more about the history of classical music. Taking the quiz is also a great way to gain a better appreciation for Beethoven's music and to gain a better understanding of his influence on the world of classical music.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Beethoven's most famous symphony?
[A] Symphony No. 5
2. What year did Beethoven die?
[D] 1827
3. What is the name of Beethoven's second mass?
[C] Missa Solemnis
4. What is the name of Beethoven's only violin concerto?
[B] Violin Concerto in D Major
5. What year was Ludwig van Beethoven born?
[A] 1770
6. What is the name of Beethoven's only cello sonata?
[C] Cello Sonata No. 3
7. What is the name of Beethoven's only opera?
[D] Fidelio
8. What is the name of Beethoven's most famous piano sonata?
[A] Moonlight Sonata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Beethoven's most famous symphony?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year did Beethoven die?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Beethoven's second mass?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Beethoven's only violin concerto?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year was Ludwig van Beethoven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Beethoven's only cello sonata?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Beethoven's only opera?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Beethoven's most famous piano sonata?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