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Ernest Hemingway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John Steinbeck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Marilynne Robinson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Jack Kerouac</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Lassen Volcanic National Park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Yellowstone National Park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Grand Teton National Park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Craters of the Moon National Monument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Borah Peak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Mount Idaho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Diamond Peak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Hyndman Peak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Peregrine Falcon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State seal of Idaho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Idaho's coat of arms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Red Star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Boise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Meridian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Nampa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Idaho Falls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French Fries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Tater Tots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Potato Salad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Mashed Potatoes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Schweitzer Mountain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Sun Valley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Bogus Basin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Brundage Mountain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Coeur d'Alene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Boise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Meridian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Nampa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Apple Blossom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Syringa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Mountain Laurel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Magnolia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Colorado River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Columbia River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Mississippi River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Snake River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Idaho: The Gem State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Idaho is a state located in the northwestern region of the United States. It is the 14th largest state in the country and has a population of approximately 1.8 million people. The state is known for its vast wilderness areas, including the Rocky Mountains, the Snake River Plain, and the Sawtooth Range. Idaho is also home to several national parks, including Yellowstone and Grand Teton. The state's economy is largely based on agriculture, with potatoes being the most important crop. Other important industries include mining, forestry, and tourism. Idaho is also known for its outdoor recreational opportunities, including skiing, hiking, and fishing.</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Who is the famous author who was born in Idaho and wrote the novel 'Housekeeping'?
[C] Marilynne Robinson
2. What is the name of the famous national park in Idaho known for its hot springs and geysers?
[B] Yellowstone National Park
3. What is the highest peak in Idaho?
[A] Borah Peak
4. Which of the following symbols appear on the flag of Idaho?
[B] State seal of Idaho
5. What is the largest city in Idaho?
[A] Boise
6. What is the famous potato dish that originated in Idaho?
[B] Tater Tots
7. Which ski resort in Idaho hosted the 2002 Winter Olympics?
[B] Sun Valley
8. What is the capital city of Idaho?
[B] Boise
9. Which flower is the state flower of Idaho?
[B] Syringa
10. What river flows through Hell's Canyon, the deepest canyon in North America?
[D] Snake River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Who is the famous author who was born in Idaho and wrote the novel 'Housekeeping'?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famous national park in Idaho known for its hot springs and geysers?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highest peak in Idaho?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of the following symbols appear on the flag of Idaho?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largest city in Idaho?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famous potato dish that originated in Idaho?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Which ski resort in Idaho hosted the 2002 Winter Olympics?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capital city of Idaho?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Which flower is the state flower of Idaho?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river flows through Hell's Canyon, the deepest canyon in North America?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