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Kathryn Janeway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T. Kirk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Jean-Luc Picard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Christopher Pike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Vulcan, planet Vulcan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Iowa, Earth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Francisco, Earth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Seattle,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Leonard McCoy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Beverly Crusher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Phlox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Katherine Pulaski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Tiberius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Trevor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Tyrell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Tekla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William Shatner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Paul Wesley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Ricardo Montalban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Jensen Ackles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Federation class ship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Excelsior class ship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Constitution class 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Constellation class ship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Justina Broussard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Colicos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Rene Auberjonois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Gene Roddenberry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Pon Farr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Portor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Amok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T'Pol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Talura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Amanda Grayson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Winona Kirk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Jadzia Dax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Star Trek Original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an OG Trekkie? Then you will enjoy this amazing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commands the Enterprise in Star Trek's first pilot, 'The Cage'?
[D] Christopher Pike
2. In what year did Star Trek: The Original Series debut on television?
[B] 1966
3. Where was Captain James T. Kirk born?
[B] Iowa, Earth
4. What was the name of the ship's doctor in the Star Trek original series?
[A] Leonard McCoy
5. What is Captain James T. Kirk's middle name?
[A] Tiberius
6. Which actor played Khan Noonien Singh in Star Trek II: The Wrath of Khan?
[C] Ricardo Montalban
7. The USS Enterprise was classified as a
[C] Constitution class ship
8. Who created Star Trek:The Original Series?
[D] Gene Roddenberry
9. What was the name of the "blood fever" which killed Vulcans if they didn't mate once every seven years?
[A] Pon Farr
10. What was Spock's mother's name?
[B] Amanda Grayson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commands the Enterprise in Star Trek's first pilot, 'The Cage'?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what year did Star Trek: The Original Series debut on television?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was Captain James T. Kirk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ship's doctor in the Star Trek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Captain James T. Kirk's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actor played Khan Noonien Singh in Star Trek II: The Wrath of Khan?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USS Enterprise was classified 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created Star Trek:The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the "blood fever" which killed Vulcans if they didn't mate once every seven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Spock's mother's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