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English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Hebrew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Arabic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Islam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Judaism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Hinduism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Christianity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President of Egypt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Prime Minister of Jordan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Prime Minister of Israel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President of the Palestinian National Authority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International Court of Justice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Security Council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Trusteeship Council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World Health Assembly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Fatah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Kadima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Likud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Hamas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Egyptian Flag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Palestinian Flag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Israeli Flag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Jordanian Flag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Fida'i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God Save the Queen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Hatikvah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Hymn to the Sea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British pound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Palestinian pound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Japanese yen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Israeli shekel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abolition of the United Nations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single global currency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 international peace conference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new Olympic Games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Mahmoud Abbas!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Mahmoud Abbas Quiz is a great way to learn more about the Palestinian leader and his role in the Middle East peace process. The quiz covers a wide range of topics, from Abbas' background and political career to his current role in the peace process. It also provides an opportunity to test your knowledge of the region and its politics. By taking the quiz, you can gain a better understanding of the complexities of the Middle East and the role of Abbas in the peace process. Additionally, the quiz can help you to better understand the current situation in the region and the potential for a peaceful resolution. Taking the quiz can also help you to gain a better appreciation for the importance of Abbas' leadership in the region and the potential for a lasting peace.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Palestinian National Authority's official language?
[D] Arabic
2. What is the name of the Palestinian National Authority's official religion?
[A] Islam
3. Who is Mahmoud Abbas?
[D] The President of the Palestinian National Authority
4. Which UN body did Mahmoud Abbas brief with his peace proposal on February 20, 2018?
[B] Security Council
5. What is the name of Mahmoud Abbas' political party?
[A] Fatah
6. When was Mahmoud Abbas elected President of the Palestinian National Authority?
[B] 2005
7. What is the name of the Palestinian National Authority's official flag?
[B] The Palestinian Flag
8. What is the name of the Palestinian National Authority's official anthem?
[A] Fida'i
9. According to the Palestine Monetary Authority's June 2025 explanation, which currency was the main currency used in everyday Palestinian transactions?
[D] Israeli shekel
10. What did Mahmoud Abbas call for by mid-2018 in his February 2018 UN address?
[C] An international peace conference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Palestinian National Authority's official language?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Palestinian National Authority's official religion?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Mahmoud Abbas?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UN body did Mahmoud Abbas brief with his peace proposal on February 20, 2018?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Mahmoud Abbas'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When was Mahmoud Abbas elected President of the Palestinian National Authority?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Palestinian National Authority's official flag?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Palestinian National Authority's official anthem?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According to the Palestine Monetary Authority's June 2025 explanation, which currency was the main currency used in everyday Palestinian transactions?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did Mahmoud Abbas call for by mid-2018 in his February 2018 UN address?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