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Kamala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Hillary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Jill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Michelle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Harvard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University of Delaware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University of Pennsylvania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Yale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Democratic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Independent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Libertarian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Republican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Chocolate Chip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Vanilla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Mint Chocolate Chip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Strawberry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1944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1948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1946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1942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Delaware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Maryland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Pennsylvania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Jersey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Robert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Joseph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James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Joe Biden: A Presidential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Joe Biden Quiz is a great way to learn more about the current President of the United States. It can help you gain a better understanding of his policies, his views on various issues, and his overall approach to governing. Additionally, it can help you become more informed about the current political climate in the United States. By taking the quiz, you can gain a better understanding of the current president and his administration. Furthermore, it can help you become more knowledgeable about the current political landscape and the issues that are important to the American people. Taking the Joe Biden Quiz can help you become more informed and knowledgeable about the current president and his administration, as well as the current political climate in the United States.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President Joe Biden's wife first name?
[C] Jill
2. What is President Joe Biden's alma mater?
[B] University of Delaware
3. What is President Joe Biden's political party?
[A] Democratic
4. What is President Joe Biden's favorite ice cream flavor?
[A] Chocolate Chip
5. What year did President Joe Biden become the Vice President of the United States?
[B] 2008
6. What year was President Joe Biden born?
[D] 1942
7. What state did President Joe Biden represent in the Senate?
[A] Delaware
8. What is President Joe Biden's middle name?
[A] Robert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President Joe Biden's wife first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President Joe Biden's alma mater?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President Joe Biden's political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President Joe Biden's favorite ice cream flavor?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year did President Joe Biden become the Vice President of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year was President Joe Biden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state did President Joe Biden represent in the Senate?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President Joe Biden's middle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