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Libyan Desert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Sahara Desert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Namib Desert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Kalahari Desert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Democratic Republic of the Congo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Egypt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Ethiopia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Nigeria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Rwanda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Seychelles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Djibouti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Gambia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Mount Cameroon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Mount Elgon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Mount Kenya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Mount Kilimanjaro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South African Rand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Angolan Kwanza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US Dollar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Euro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Tugela Falls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Victoria Falls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Boyoma Falls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Cataract Falls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Nile River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Congo River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Zambezi River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Niger River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Dakar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Accra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Abuja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Arabic and Tamazight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French and English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Arabic and French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English and Tamazight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Somalia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Sudan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South Africa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Spain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Africa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much do you know about Africa, the world's second largest and second-most populous continent in the world?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world's largest hot desert?
[B] Sahara Desert
2. As of 2026, which country has the largest population in Africa?
[D] Nigeria
3. Which African country is the smallest by land area?
[B] Seychelles
4. Which of the following is the tallest mountain in Africa?
[D] Mount Kilimanjaro
5. What is the currency of Angola?
[B] Angolan Kwanza
6. What is the tallest waterfall in Africa?
[A] Tugela Falls
7. Which river is the longest in Africa?
[A] Nile River
8. What is the capital of Ghana?
[B] Accra
9. Which pair of languages is designated national and official in Algeria's 2020 Constitution?
[A] Arabic and Tamazight
10. Which country is classified by the United Nations in Southern Europe rather than Africa?
[D] Spain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world's largest hot desert?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As of 2026, which country has the largest population in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African country is the smallest by land area?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 following is the tallest mountain in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currency of Angola?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tallest waterfall in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river is the longest in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capital of Ghana?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pair of languages is designated national and official in Algeria's 2020 Constitution?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country is classified by the United Nations in Southern Europe rather than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