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Allison Mills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Daniela Ruah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Diane Kruger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Danica McKellar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25 dollars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500 dollars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dollar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100 dollars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J. Edgar Hoover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Robery Kennedy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Harry S. Truman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John F. Kennedy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Everywhere You Look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With a little help from my friends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Show Me That Smile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I'll Be There for You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Allison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Noelle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Norah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Norma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Wonder Years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based on the Arnold family's lives as they live in the late 1960s and early 1970s.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plays the role of Winnie Cooper
[D] Danica McKellar
2. How much does Kevin pay for his grandfather's car
[C] A dollar
3. What role did Miss White want Kevin to take on in the play
[B] Robery Kennedy
4. What is the Wonder Years theme song
[B] With a little help from my friends
5. What is Kevin's mom's name
[D] Norma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plays the role of Winnie Cooper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much does Kevin pay for his grandfather's car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role did Miss White want Kevin to take on in the play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Wonder Years theme song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Kevin's mom's 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