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Trigger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Silver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Nelson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Traveller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Politician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Lawyer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Soldier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Farmer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Yorktown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Vernon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Valley Forge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Monticello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1775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1732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1799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1750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Washington at Valley Forge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Washington at Mount Vernon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Washington at the Battle of Yorktown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Washington Crossing the Delaware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1789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1799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1750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1776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Virginia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Pennsylvania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Massachusetts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1750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1789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1776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1799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Civil War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World War 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American Revolutionary War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World War II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George Washington!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George Washington Quiz is a great way to learn more about the first president of the United States. It can help you gain a better understanding of the life and legacy of George Washington, as well as the events that shaped his presidency. The quiz can also help you gain a better appreciation for the contributions he made to the founding of the United States. Additionally, the quiz can help you gain a better understanding of the political and social issues of the time, as well as the challenges that Washington faced during his presidency. Taking the quiz can also help you gain a better understanding of the importance of the Constitution and the Bill of Rights, as well as the role that Washington played in their creation. Finally, taking the quiz can help you gain a better understanding of the importance of Washington's leadership and the impact it had on the nation.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George Washington's famous horse?
[D] Traveller
2. What was George Washington's profession before becoming President?
[D] Farmer
3. What is the name of George Washington's home?
[B] Mount Vernon
4. What year was George Washington born?
[B] 1732
5. What is the name of the famous painting of George Washington?
[D] Washington Crossing the Delaware
6. What year did George Washington become President?
[A] 1789
7. What state was George Washington born in?
[A] Virginia
8. What year did George Washington die?
[D] 1799
9. What war did George Washington lead?
[C] American Revolutionary War
10. How many terms did George Washington serve as President?
[C] 2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George Washington's famous horse?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George Washington's profession before becoming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George Washington's home?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year was George Washington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painting of George Washington?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year did George Washington become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state was George Washington born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year did George Washington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war did George Washington lead?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many terms did George Washington serve as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