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Jimmy McNulty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Avon Barksdale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Stringer Bell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Omar Little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Baltimore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Baltimore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East Baltimore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West Baltimore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Ziggy Sobotka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D'Angelo Barksdale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Bubbles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Johnny Weeks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Stringer Bell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Proposition Joe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Avon Barksdale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Marlo Stanfield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Snoop Pearson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Stringer Bell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Partlow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Marlo Stanfield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Michael K. Williams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Dominic West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Idris Elba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Wendell Pierce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Baltimore Gazette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Baltimore Sun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Baltimore Times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Baltimore Herald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Slim Charles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Bubbles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Proposition Joe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Kima Greggs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Partlow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Omar Little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Snoop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Bubbles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Avon Barksdale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Bunk Moreland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Jimmy McNulty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Cedric Daniels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Wire: Know Your Corner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Wire is a critically acclaimed television show that aired on HBO from 2002 to 2008. The show is set in Baltimore and explores the city's drug trade, political corruption, and social issues through the perspectives of various characters, including police officers, drug dealers, and politicians. The show is known for its realistic portrayal of urban life and its complex storytelling, which weaves together multiple plotlines and characters. The Wire has been praised for its writing, acting, and direction, and is often cited as one of the greatest television shows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main character in The Wire?
[A] Jimmy McNulty
2. What is the name of the neighborhood where most of the show takes place?
[D] West Baltimore
3. Who is a drug addict and becomes an informant for the police?
[C] Bubbles
4. Can you name the drug kingpin who runs the Barksdale Organization?
[C] Avon Barksdale
5. What character does Idris Elba play in The Wire?
[B] Stringer Bell
6. Which actor played the character Jimmy McNulty in The Wire?
[B] Dominic West
7. What is the name of the Baltimore newspaper that is featured in the show?
[B] The Baltimore Sun
8. Which character in The Wire is a detective in the Baltimore Police Department?
[D] Kima Greggs
9. Which character is a stick-up artist and is known for robbing drug dealers?
[B] Omar Little
10. Which character in The Wire is a drug kingpin known as 'The Barksdale Organization'?
[A] Avon Barksdale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main character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neighborhood where most of the show takes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a drug addict and becomes an informant for the police?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Can you name the drug kingpin who runs the Barksdale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character does Idris Elba play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actor played the character Jimmy McNulty in The Wire?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Baltimore newspaper that is featured in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in The Wire is a detective in the Baltimore Police Department?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character is a stick-up artist and is known for robbing drug dealers?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in The Wire is a drug kingpin known as 'The Barksdale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