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Tuck Split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Straddle Split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Lunge Split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Pike Split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Headstand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Handstand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Shoulderstand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Elbowstand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Pirouette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Twist 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Pirouette 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 Lift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Turn Lift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Duet Routine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Solo Routine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Technical Routine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 Routine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Straddle Jump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Split Jump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Pike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Tuck Jump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Duet Routine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Solo Routine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Free Routine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Technical Routine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Elevate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Terms and Rules for Artistic Swimming,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Terms and Rules for Artistic Swimming Olympic Sports Quiz can be beneficial for several reasons. Firstly, it can help you gain a better understanding of the sport of artistic swimming and its rules and regulations. This knowledge can be useful if you are a fan of the sport or if you are planning to participate in it.Secondly, taking this quiz can help you improve your memory and cognitive skills. By answering questions related to the sport, you will be exercising your brain and enhancing your ability to recall information.Thirdly, taking this quiz can be a fun and engaging way to learn about artistic swimming. It can be a great way to challenge yourself and test your knowledge of the sport.Overall, taking this quiz can be a valuable learning experience that can help you gain a deeper appreciation for the sport of artistic swimming and improve your cognitive abilities.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move in Artistic Swimming where the swimmer performs a split with their legs in opposite directions?
[B] Straddle Split
2. What is the maximum number of swimmers allowed in a team routine in Artistic Swimming?
[B] 8
3. What is the name of the move in Artistic Swimming where the swimmer performs a handstand in the water?
[B] Handstand
4. What is the name of the move in Artistic Swimming where the swimmer spins around in a circle with one leg extended?
[B] Pirouette
5. What is the name of the move in Artistic Swimming where the swimmer performs a spin while holding their partner?
[B] Pirouette Lift
6. What is the name of the move in Artistic Swimming where the swimmer performs a somersault in the water?
[B] Flip
7. What is the name of the routine in Artistic Swimming where swimmers can choose their own music and choreography?
[D] Free Routine
8. What is the name of the move in Artistic Swimming where the swimmer jumps out of the water and performs a split?
[B] Split Jump
9. What is the name of the routine in Artistic Swimming where swimmers perform a series of acrobatic movements?
[D] Technical Routine
10. What is the name of the move in Artistic Swimming where the swimmer lifts their partner out of the water?
[A] Lift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move in Artistic Swimming where the swimmer performs a split with their legs in opposite directions?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number of swimmers allowed in a team routine in Artistic Swimming?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move in Artistic Swimming where the swimmer performs a handstand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move in Artistic Swimming where the swimmer spins around in a circle with one leg extended?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move in Artistic Swimming where the swimmer performs a spin while holding their partner?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move in Artistic Swimming where the swimmer performs a somersault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routine in Artistic Swimming where swimmers can choose their own music and choreography?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move in Artistic Swimming where the swimmer jumps out of the water and performs a split?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routine in Artistic Swimming where swimmers perform a series of acrobatic movements?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move in Artistic Swimming where the swimmer lifts their partner out of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