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calls for help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stays with him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runs away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cries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Rose Petal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Mirror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Teacup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Lumiere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Gaston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 Adam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castle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forest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small village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big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is cooking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is cleaning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is reading a book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is singing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Mrs. Cup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Mrs. Potts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Mrs. Teapot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Mrs. Kettle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stole a magical rose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insulted a powerful sorceress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killed a unicorn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refused to help an old woman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gives him a magical potion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sacrifices herself for him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confesses her love for him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breaks the curse with a spell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Take him back to the castle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Imprison him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Kill him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Study him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Mansion of the Cursed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Chateau de la Bête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Castle of the Enchanted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Palace of the Beast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Beauty and the Beast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Beauty and the Beast is a classic Disney movie that tells the story of a young woman named Belle who falls in love with a cursed prince who has been transformed into a beast. The movie is known for its beautiful animation, memorable songs, and timeless message about the importance of looking beyond appearances and valuing inner beauty. The film was released in 1991 and has since become a beloved classic, inspiring numerous adaptations and spin-offs. It was also the first animated film to be nominated for Best Picture at the Academy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does Belle do when she sees the Beast lying on the ground after being attacked by the wolves?
[C] She runs away
2. What does the Beast give Belle as a souvenir when he releases her to save Maurice?
[B] Mirror
3. Which character is cursed to become a beast?
[D] Prince Adam
4. Where does Belle live before she becomes a prisoner in the Beast's castle?
[C] A small village
5. What does Belle do when she is first introduced in the movie?
[C] She is reading a book
6. What is the name of the teapot character?
[B] Mrs. Potts
7. Why was the Beast cursed?
[D] He refused to help an old woman
8. How does Belle save the Beast's life?
[B] She sacrifices herself for him
9. What does Gaston want to do to the Beast?
[C] Kill him
10. What is the name of the enchanted castle where the Beast lives?
[B] Chateau de la Bête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does Belle do when she sees the Beast lying on the ground after being attacked by the wolves?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does the Beast give Belle as a souvenir when he releases her to save Maurice?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character is cursed to become a beast?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does Belle live before she becomes a prisoner in the Beast's castle?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does Belle do when she is first introduced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teapot character?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Why was the Beast cursed?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does Belle save the Beast's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does Gaston want to do to the Beast?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enchanted castle where the Beast lives?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