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Harvard-Westlake School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Oakland Technical High School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Westmount High School in Montreal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Georgetown Day School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Veto it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Sign it into law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Abolish Congress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Submit it to a foreign court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Increasing pollution in communities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Clean air and water free from pollution that fuels climate change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Abolishing drinking-water standards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Ending all air-quality monitoring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49th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29th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19th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39th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Gavin Newsom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Tony West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Douglas Emhoff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Willie Brown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Harvard University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University of Delhi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Stanford University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University of California, Berkeley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Oakland, California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New York City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Washington D.C.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Chicago, Illinois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China and Canada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India and Jamaica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Germany and France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Mexico and Brazil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1994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2004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2024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2014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Physics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Literature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Breast cancer research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Engineering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How Well Do You Know Kamala Harris? (47 Questions)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Kamala Harris is the Vice President of the United States, serving since 2021. Previously, she was a U.S. Senator from California (2017-2021) and the Attorney General of California (2011-2017). She is known for her advocacy on issues such as immigration, healthcare, and social justice. Born in Oakland, California, Harris is the first female, first Black, and first Asian-American Vice President. She is a graduate of Howard University and UC Hastings College of the Law.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Where did Kamala Harris attend high school?
[C] Westmount High School in Montreal
2. What did Kamala Harris pledge to do if Congress passed a bill restoring reproductive freedom, in her August 2024 nomination speech?
[B] Sign it into law
3. In her August 22, 2024 nomination speech, which environmental goal did Kamala Harris explicitly defend?
[B] Clean air and water free from pollution that fuels climate change
4. Kamala Harris was which numbered Vice President of the United States?
[A] 49th
5. Whom did Kamala Harris marry in 2014?
[C] Douglas Emhoff
6. Where did Kamala Harris' mother pursue her PhD?
[D] University of California, Berkeley
7. Where was Kamala Harris born?
[A] Oakland, California
8. From which two countries did Kamala Harris’s parents immigrate to the United States?
[B] India and Jamaica
9. In which year did Kamala Harris marry Douglas Emhoff?
[D] 2014
10. In which field did Kamala Harris' mother specialize?
[C] Breast cancer research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Where did Kamala Harris attend high school?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did Kamala Harris pledge to do if Congress passed a bill restoring reproductive freedom, in her August 2024 nomination speech?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In her August 22, 2024 nomination speech, which environmental goal did Kamala Harris explicitly defend?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Kamala Harris was which numbered Vice President of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Whom did Kamala Harris marry in 2014?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Where did Kamala Harris' mother pursue her PhD?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Where was Kamala Harris born?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From which two countries did Kamala Harris’s parents immigrate to the United States?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In which year did Kamala Harris marry Douglas Emhoff?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In which field did Kamala Harris' mother specialize?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